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3" r:id="rId2"/>
    <p:sldId id="259" r:id="rId3"/>
    <p:sldId id="260" r:id="rId4"/>
    <p:sldId id="261" r:id="rId5"/>
    <p:sldId id="257" r:id="rId6"/>
    <p:sldId id="262" r:id="rId7"/>
    <p:sldId id="264" r:id="rId8"/>
    <p:sldId id="265" r:id="rId9"/>
    <p:sldId id="256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2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092ABF-48D0-4A97-B372-E84BEF3B4DCE}" type="datetimeFigureOut">
              <a:rPr lang="en-US" smtClean="0"/>
              <a:pPr/>
              <a:t>7/28/2015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88529A-2F88-4830-9694-3FCA2DF4067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4FB9F-42C0-44FF-929B-E8ADBB2A2A81}" type="datetimeFigureOut">
              <a:rPr lang="en-US" smtClean="0"/>
              <a:pPr/>
              <a:t>7/28/2015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3A0BF-4FBD-45EE-A227-F1776CA0D8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4FB9F-42C0-44FF-929B-E8ADBB2A2A81}" type="datetimeFigureOut">
              <a:rPr lang="en-US" smtClean="0"/>
              <a:pPr/>
              <a:t>7/28/2015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3A0BF-4FBD-45EE-A227-F1776CA0D8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4FB9F-42C0-44FF-929B-E8ADBB2A2A81}" type="datetimeFigureOut">
              <a:rPr lang="en-US" smtClean="0"/>
              <a:pPr/>
              <a:t>7/28/2015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3A0BF-4FBD-45EE-A227-F1776CA0D8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4FB9F-42C0-44FF-929B-E8ADBB2A2A81}" type="datetimeFigureOut">
              <a:rPr lang="en-US" smtClean="0"/>
              <a:pPr/>
              <a:t>7/28/2015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3A0BF-4FBD-45EE-A227-F1776CA0D8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4FB9F-42C0-44FF-929B-E8ADBB2A2A81}" type="datetimeFigureOut">
              <a:rPr lang="en-US" smtClean="0"/>
              <a:pPr/>
              <a:t>7/28/2015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3A0BF-4FBD-45EE-A227-F1776CA0D8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4FB9F-42C0-44FF-929B-E8ADBB2A2A81}" type="datetimeFigureOut">
              <a:rPr lang="en-US" smtClean="0"/>
              <a:pPr/>
              <a:t>7/28/2015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3A0BF-4FBD-45EE-A227-F1776CA0D8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4FB9F-42C0-44FF-929B-E8ADBB2A2A81}" type="datetimeFigureOut">
              <a:rPr lang="en-US" smtClean="0"/>
              <a:pPr/>
              <a:t>7/28/2015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3A0BF-4FBD-45EE-A227-F1776CA0D8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4FB9F-42C0-44FF-929B-E8ADBB2A2A81}" type="datetimeFigureOut">
              <a:rPr lang="en-US" smtClean="0"/>
              <a:pPr/>
              <a:t>7/28/2015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3A0BF-4FBD-45EE-A227-F1776CA0D8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4FB9F-42C0-44FF-929B-E8ADBB2A2A81}" type="datetimeFigureOut">
              <a:rPr lang="en-US" smtClean="0"/>
              <a:pPr/>
              <a:t>7/28/2015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3A0BF-4FBD-45EE-A227-F1776CA0D8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4FB9F-42C0-44FF-929B-E8ADBB2A2A81}" type="datetimeFigureOut">
              <a:rPr lang="en-US" smtClean="0"/>
              <a:pPr/>
              <a:t>7/28/2015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3A0BF-4FBD-45EE-A227-F1776CA0D8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4FB9F-42C0-44FF-929B-E8ADBB2A2A81}" type="datetimeFigureOut">
              <a:rPr lang="en-US" smtClean="0"/>
              <a:pPr/>
              <a:t>7/28/2015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3A0BF-4FBD-45EE-A227-F1776CA0D8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4FB9F-42C0-44FF-929B-E8ADBB2A2A81}" type="datetimeFigureOut">
              <a:rPr lang="en-US" smtClean="0"/>
              <a:pPr/>
              <a:t>7/28/2015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93A0BF-4FBD-45EE-A227-F1776CA0D83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ISS Slide Show Module Overview 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5" descr="SS Module front.JPG"/>
          <p:cNvPicPr>
            <a:picLocks noChangeAspect="1"/>
          </p:cNvPicPr>
          <p:nvPr/>
        </p:nvPicPr>
        <p:blipFill>
          <a:blip r:embed="rId2" cstate="print"/>
          <a:srcRect l="14552" t="8609" r="27612" b="8609"/>
          <a:stretch>
            <a:fillRect/>
          </a:stretch>
        </p:blipFill>
        <p:spPr>
          <a:xfrm>
            <a:off x="1295400" y="1455175"/>
            <a:ext cx="6248400" cy="503903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74638"/>
            <a:ext cx="4419600" cy="792162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What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is it?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915400" cy="5715000"/>
          </a:xfrm>
        </p:spPr>
        <p:txBody>
          <a:bodyPr>
            <a:normAutofit lnSpcReduction="10000"/>
          </a:bodyPr>
          <a:lstStyle/>
          <a:p>
            <a:pPr lvl="1">
              <a:buFont typeface="Arial" pitchFamily="34" charset="0"/>
              <a:buChar char="•"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Portable video display module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auto sequences s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till pictures</a:t>
            </a:r>
          </a:p>
          <a:p>
            <a:pPr lvl="1">
              <a:buFont typeface="Arial" pitchFamily="34" charset="0"/>
              <a:buChar char="•"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Used in place of live Cannon video camera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Small metal enclosure houses electronics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Uses Raspberry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Pi computer processor (shown below)</a:t>
            </a:r>
          </a:p>
          <a:p>
            <a:pPr lvl="1">
              <a:buFont typeface="Arial" pitchFamily="34" charset="0"/>
              <a:buChar char="•"/>
            </a:pP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Plugs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into existing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HamVideo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video/power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cables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Uses SD flash card or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optional USB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drive for video storage</a:t>
            </a:r>
          </a:p>
          <a:p>
            <a:pPr lvl="1">
              <a:buFont typeface="Arial" pitchFamily="34" charset="0"/>
              <a:buChar char="•"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Pictures can be uploaded from ground via Ethernet port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4" name="Picture 3" descr="Raspberri Pi 2.jpg"/>
          <p:cNvPicPr>
            <a:picLocks noChangeAspect="1"/>
          </p:cNvPicPr>
          <p:nvPr/>
        </p:nvPicPr>
        <p:blipFill>
          <a:blip r:embed="rId2" cstate="print">
            <a:lum contrast="20000"/>
          </a:blip>
          <a:srcRect l="10973" t="22429" r="20704" b="15459"/>
          <a:stretch>
            <a:fillRect/>
          </a:stretch>
        </p:blipFill>
        <p:spPr>
          <a:xfrm>
            <a:off x="2514600" y="2667000"/>
            <a:ext cx="3733800" cy="236219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Why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is it needed?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1"/>
            <a:ext cx="8305800" cy="3505200"/>
          </a:xfrm>
        </p:spPr>
        <p:txBody>
          <a:bodyPr>
            <a:normAutofit/>
          </a:bodyPr>
          <a:lstStyle/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Replaces blank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HamVideo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transmissions with actual video</a:t>
            </a: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Replaces expensive crew time</a:t>
            </a: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Promote Ham interest in school program</a:t>
            </a: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Provide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means for ground station fine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tuning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Encourages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Ham ground station construction</a:t>
            </a: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Added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ground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stations help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video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chaining</a:t>
            </a:r>
          </a:p>
          <a:p>
            <a:pPr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How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is it implemented?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458200" cy="4525963"/>
          </a:xfrm>
        </p:spPr>
        <p:txBody>
          <a:bodyPr>
            <a:normAutofit/>
          </a:bodyPr>
          <a:lstStyle/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Plug module into existing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HamVideo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video/power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cables</a:t>
            </a: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Pictures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can be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uploaded from ground via Ethernet port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Very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little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crew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maintenance time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required</a:t>
            </a: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Turn on power – unit self loads &amp; starts slide sequence</a:t>
            </a: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Unit has internal camera. Press “shutter” button and still picture is captured then added to slide sequence</a:t>
            </a: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LED display on front shows picture being processed or crew live video if in “camera” mode.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Benefits to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HamVideo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81000" y="1600201"/>
            <a:ext cx="8305800" cy="4038600"/>
          </a:xfrm>
        </p:spPr>
        <p:txBody>
          <a:bodyPr>
            <a:normAutofit/>
          </a:bodyPr>
          <a:lstStyle/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Easy to build. (I will construct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prototype)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Inexpensive. (I will support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prototype cost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within limits)</a:t>
            </a: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Software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has been written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Small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size - 7.5” high x 4.5” wide x 2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deep</a:t>
            </a: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Can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bundle with present upload equipment </a:t>
            </a: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Minimum crew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maintenance time required</a:t>
            </a: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24/7 video for ground station fine tuning</a:t>
            </a: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Uses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existing video/power connectors &amp; cables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Equipment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Features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534400" cy="4953000"/>
          </a:xfrm>
        </p:spPr>
        <p:txBody>
          <a:bodyPr>
            <a:normAutofit fontScale="55000" lnSpcReduction="20000"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Housed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in small sealed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die cast enclosure</a:t>
            </a:r>
            <a:endParaRPr lang="en-US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Weight is about 2 pounds</a:t>
            </a: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28VDC power is obtained from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HamVideo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module</a:t>
            </a: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12V / 5v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converter for Pi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&amp; display within enclosure</a:t>
            </a: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“POWER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ON”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switch and LED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located on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enclosure front</a:t>
            </a: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Slide/camera/shutter switch on enclosure front</a:t>
            </a: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Momentary shutter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sw. Image captured 10 sec. after actuation</a:t>
            </a: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Needed data and power cables presently exist in ISS</a:t>
            </a: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Internal camera used for new slides and live video</a:t>
            </a: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Internal mike used for live audio or use jack for external mike</a:t>
            </a: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Module can be “Velcro” attached to ISS surface</a:t>
            </a: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With adapter, audio/video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cable compatible with “Raspberry Pi project”</a:t>
            </a: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baseline="30000" dirty="0" smtClean="0">
                <a:latin typeface="Arial" pitchFamily="34" charset="0"/>
                <a:cs typeface="Arial" pitchFamily="34" charset="0"/>
              </a:rPr>
              <a:t>ST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prototype internal layout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100_2057.JPG"/>
          <p:cNvPicPr>
            <a:picLocks noChangeAspect="1"/>
          </p:cNvPicPr>
          <p:nvPr/>
        </p:nvPicPr>
        <p:blipFill>
          <a:blip r:embed="rId2" cstate="print">
            <a:lum bright="20000" contrast="20000"/>
          </a:blip>
          <a:srcRect l="1610" t="2857" r="1802"/>
          <a:stretch>
            <a:fillRect/>
          </a:stretch>
        </p:blipFill>
        <p:spPr>
          <a:xfrm>
            <a:off x="0" y="1676400"/>
            <a:ext cx="9144000" cy="5181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524000"/>
            <a:ext cx="2438400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 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>
            <a:normAutofit/>
          </a:bodyPr>
          <a:lstStyle/>
          <a:p>
            <a:r>
              <a:rPr lang="en-US" b="1" dirty="0" smtClean="0"/>
              <a:t>I</a:t>
            </a:r>
            <a:r>
              <a:rPr lang="en-US" b="1" dirty="0" smtClean="0"/>
              <a:t>nternal Wiring block diagram</a:t>
            </a:r>
            <a:endParaRPr lang="en-US" b="1" dirty="0"/>
          </a:p>
        </p:txBody>
      </p:sp>
      <p:pic>
        <p:nvPicPr>
          <p:cNvPr id="4" name="Picture 3" descr="SLIDE SHOW BLOCK DIAGRA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990600"/>
            <a:ext cx="8229600" cy="57038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457200"/>
            <a:ext cx="7696200" cy="762000"/>
          </a:xfrm>
        </p:spPr>
        <p:txBody>
          <a:bodyPr>
            <a:normAutofit fontScale="90000"/>
          </a:bodyPr>
          <a:lstStyle/>
          <a:p>
            <a:r>
              <a:rPr lang="en-US" sz="4900" dirty="0" smtClean="0">
                <a:latin typeface="Arial" pitchFamily="34" charset="0"/>
                <a:cs typeface="Arial" pitchFamily="34" charset="0"/>
              </a:rPr>
              <a:t>Ham Video Transmitter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/>
              <a:t>(video </a:t>
            </a:r>
            <a:r>
              <a:rPr lang="en-US" sz="2700" dirty="0" smtClean="0"/>
              <a:t>and power connectors at </a:t>
            </a:r>
            <a:r>
              <a:rPr lang="en-US" sz="2700" dirty="0" smtClean="0"/>
              <a:t>lower front </a:t>
            </a:r>
            <a:r>
              <a:rPr lang="en-US" sz="2700" dirty="0" smtClean="0"/>
              <a:t>center)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371600"/>
            <a:ext cx="7086600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373</Words>
  <Application>Microsoft Office PowerPoint</Application>
  <PresentationFormat>On-screen Show (4:3)</PresentationFormat>
  <Paragraphs>58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ISS Slide Show Module Overview </vt:lpstr>
      <vt:lpstr>What is it?</vt:lpstr>
      <vt:lpstr>Why is it needed?</vt:lpstr>
      <vt:lpstr>How is it implemented?</vt:lpstr>
      <vt:lpstr>Benefits to HamVideo</vt:lpstr>
      <vt:lpstr>Equipment Features</vt:lpstr>
      <vt:lpstr>1ST prototype internal layout</vt:lpstr>
      <vt:lpstr>Internal Wiring block diagram</vt:lpstr>
      <vt:lpstr>Ham Video Transmitter (video and power connectors at lower front center)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Art Towslee</dc:creator>
  <cp:lastModifiedBy>Art Towslee</cp:lastModifiedBy>
  <cp:revision>45</cp:revision>
  <dcterms:created xsi:type="dcterms:W3CDTF">2014-03-17T13:44:41Z</dcterms:created>
  <dcterms:modified xsi:type="dcterms:W3CDTF">2015-07-28T21:13:44Z</dcterms:modified>
</cp:coreProperties>
</file>