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5"/>
  </p:notesMasterIdLst>
  <p:handoutMasterIdLst>
    <p:handoutMasterId r:id="rId6"/>
  </p:handoutMasterIdLst>
  <p:sldIdLst>
    <p:sldId id="1080" r:id="rId3"/>
    <p:sldId id="1081" r:id="rId4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D60000"/>
    <a:srgbClr val="000000"/>
    <a:srgbClr val="7F01A7"/>
    <a:srgbClr val="04C41B"/>
    <a:srgbClr val="1FA926"/>
    <a:srgbClr val="AB0101"/>
    <a:srgbClr val="6A037B"/>
    <a:srgbClr val="2703AD"/>
    <a:srgbClr val="56E5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5474" autoAdjust="0"/>
  </p:normalViewPr>
  <p:slideViewPr>
    <p:cSldViewPr>
      <p:cViewPr>
        <p:scale>
          <a:sx n="66" d="100"/>
          <a:sy n="66" d="100"/>
        </p:scale>
        <p:origin x="-123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defTabSz="947738">
              <a:defRPr sz="1200" b="0"/>
            </a:lvl1pPr>
          </a:lstStyle>
          <a:p>
            <a:endParaRPr lang="en-US" dirty="0"/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algn="r" defTabSz="947738">
              <a:defRPr sz="1200" b="0"/>
            </a:lvl1pPr>
          </a:lstStyle>
          <a:p>
            <a:endParaRPr lang="en-US" dirty="0"/>
          </a:p>
        </p:txBody>
      </p:sp>
      <p:sp>
        <p:nvSpPr>
          <p:cNvPr id="2345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defTabSz="947738">
              <a:defRPr sz="1200" b="0"/>
            </a:lvl1pPr>
          </a:lstStyle>
          <a:p>
            <a:endParaRPr lang="en-US" dirty="0"/>
          </a:p>
        </p:txBody>
      </p:sp>
      <p:sp>
        <p:nvSpPr>
          <p:cNvPr id="2345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 b="0"/>
            </a:lvl1pPr>
          </a:lstStyle>
          <a:p>
            <a:fld id="{61F1EBC4-9D7D-4F3E-8E4F-481E3FF934B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2513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defRPr sz="1200" b="0"/>
            </a:lvl1pPr>
          </a:lstStyle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 b="0"/>
            </a:lvl1pPr>
          </a:lstStyle>
          <a:p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defRPr sz="1200" b="0"/>
            </a:lvl1pPr>
          </a:lstStyle>
          <a:p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 b="0"/>
            </a:lvl1pPr>
          </a:lstStyle>
          <a:p>
            <a:fld id="{55FFBFFA-17F9-4D85-9AB8-84A2B2C00F6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2838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55F84-E4A1-4D40-BB0E-10E258E9900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78CE7-E563-4EFC-BD44-853D66A15F6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6BB5E-37D4-46B7-B547-CD046323EA2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FB72D-9A9F-4CD9-A5F5-2EC4C61E3AA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62B61ED-279C-4AEC-9DE1-3DB9BB99CC4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A46B172-0EAF-4F96-97E4-3E335AF7BDB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535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231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058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3230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46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4A8FC9-4C92-4AD9-A0A1-9162BC1F0DF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439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66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913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9245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9248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956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834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13" descr="newlogo_ariss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92143" cy="77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 userDrawn="1"/>
        </p:nvSpPr>
        <p:spPr>
          <a:xfrm>
            <a:off x="1066800" y="914400"/>
            <a:ext cx="7620000" cy="45719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53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342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35990-20DC-4485-B8CC-9BE5C6BA7DC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6A618-81BB-493B-AD99-26182882944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B14268-2277-426B-96A8-E2CA4BC6B79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618A9-2605-423A-AF7F-4FD9301B676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CAC07F-107A-456D-BC56-D68CA329077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EB35A8-1A74-494F-BADF-0312AA34774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66">
                <a:gamma/>
                <a:shade val="46275"/>
                <a:invGamma/>
              </a:srgbClr>
            </a:gs>
            <a:gs pos="100000">
              <a:srgbClr val="0000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bg1"/>
                </a:solidFill>
              </a:defRPr>
            </a:lvl1pPr>
          </a:lstStyle>
          <a:p>
            <a:fld id="{761CB3BD-AE21-468F-8B28-9EAD4CD41C3E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4928F-3584-44F2-A035-821E80F9A721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6885B-5338-43D6-88CD-43D9F52EB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503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HORIZ-NO-SCREENED-DIAMOND-Technician-for-Deb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8668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40242" y="45720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9pPr>
          </a:lstStyle>
          <a:p>
            <a:r>
              <a:rPr lang="en-US" sz="3600" dirty="0" err="1"/>
              <a:t>ARISS</a:t>
            </a:r>
            <a:r>
              <a:rPr lang="en-US" sz="3600" dirty="0"/>
              <a:t> </a:t>
            </a:r>
            <a:r>
              <a:rPr lang="en-US" sz="3600" dirty="0" smtClean="0"/>
              <a:t>Team Member Remembrance </a:t>
            </a:r>
            <a:endParaRPr lang="en-US" sz="3600" b="1" kern="0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981200" y="3011790"/>
            <a:ext cx="518160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bg1"/>
                </a:solidFill>
                <a:latin typeface="+mn-lt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bg1"/>
                </a:solidFill>
                <a:latin typeface="+mn-lt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bg1"/>
                </a:solidFill>
                <a:latin typeface="+mn-lt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bg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bg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bg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bg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2400" b="1" kern="0" dirty="0" err="1" smtClean="0"/>
              <a:t>ARISS</a:t>
            </a:r>
            <a:r>
              <a:rPr lang="en-US" sz="2400" b="1" kern="0" dirty="0" smtClean="0"/>
              <a:t>-I Face to Face</a:t>
            </a:r>
          </a:p>
          <a:p>
            <a:r>
              <a:rPr lang="en-US" sz="2400" kern="0" dirty="0" smtClean="0"/>
              <a:t>Tokyo, Japan</a:t>
            </a:r>
            <a:endParaRPr lang="en-US" sz="2400" b="1" kern="0" dirty="0" smtClean="0"/>
          </a:p>
          <a:p>
            <a:r>
              <a:rPr lang="en-US" sz="2400" kern="0" dirty="0" smtClean="0"/>
              <a:t>August</a:t>
            </a:r>
            <a:r>
              <a:rPr lang="en-US" sz="2400" b="1" kern="0" dirty="0" smtClean="0"/>
              <a:t> 20, 2015</a:t>
            </a:r>
          </a:p>
          <a:p>
            <a:endParaRPr lang="en-US" sz="2400" kern="0" dirty="0"/>
          </a:p>
        </p:txBody>
      </p:sp>
    </p:spTree>
    <p:extLst>
      <p:ext uri="{BB962C8B-B14F-4D97-AF65-F5344CB8AC3E}">
        <p14:creationId xmlns:p14="http://schemas.microsoft.com/office/powerpoint/2010/main" val="174498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029" y="533400"/>
            <a:ext cx="8229600" cy="792162"/>
          </a:xfrm>
        </p:spPr>
        <p:txBody>
          <a:bodyPr/>
          <a:lstStyle/>
          <a:p>
            <a:r>
              <a:rPr lang="en-US" sz="3600" b="1" dirty="0" err="1" smtClean="0"/>
              <a:t>ARISS</a:t>
            </a:r>
            <a:r>
              <a:rPr lang="en-US" sz="3600" b="1" dirty="0" smtClean="0"/>
              <a:t> Silent Keys</a:t>
            </a:r>
            <a:br>
              <a:rPr lang="en-US" sz="3600" b="1" dirty="0" smtClean="0"/>
            </a:br>
            <a:r>
              <a:rPr lang="en-US" sz="2400" b="1" i="1" dirty="0"/>
              <a:t>Your Spirit Shines in the Countless Students’ Touched Through Your Actions</a:t>
            </a:r>
            <a:r>
              <a:rPr lang="en-US" sz="2800" i="1" dirty="0"/>
              <a:t/>
            </a:r>
            <a:br>
              <a:rPr lang="en-US" sz="2800" i="1" dirty="0"/>
            </a:br>
            <a:endParaRPr lang="en-U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4191000"/>
            <a:ext cx="3733800" cy="1524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1800" b="1" dirty="0"/>
              <a:t>Max </a:t>
            </a:r>
            <a:r>
              <a:rPr lang="en-US" sz="1800" b="1" dirty="0" err="1" smtClean="0"/>
              <a:t>Canepa</a:t>
            </a:r>
            <a:r>
              <a:rPr lang="en-US" sz="1800" b="1" dirty="0" smtClean="0"/>
              <a:t>, IW1CNF</a:t>
            </a:r>
          </a:p>
          <a:p>
            <a:pPr marL="0" indent="0" algn="ctr">
              <a:buNone/>
            </a:pPr>
            <a:r>
              <a:rPr lang="en-US" sz="1800" b="1" dirty="0" err="1" smtClean="0"/>
              <a:t>ARISS</a:t>
            </a:r>
            <a:r>
              <a:rPr lang="en-US" sz="1800" b="1" dirty="0" smtClean="0"/>
              <a:t>-EU Team Member</a:t>
            </a:r>
          </a:p>
          <a:p>
            <a:pPr marL="0" indent="0" algn="ctr">
              <a:buNone/>
            </a:pPr>
            <a:r>
              <a:rPr lang="en-US" sz="1800" b="1" dirty="0" smtClean="0"/>
              <a:t>IK1SLD </a:t>
            </a:r>
            <a:r>
              <a:rPr lang="en-US" sz="1800" b="1" dirty="0" err="1"/>
              <a:t>telebridge</a:t>
            </a:r>
            <a:r>
              <a:rPr lang="en-US" sz="1800" b="1" dirty="0"/>
              <a:t> </a:t>
            </a:r>
            <a:r>
              <a:rPr lang="en-US" sz="1800" b="1" dirty="0" smtClean="0"/>
              <a:t>Technician</a:t>
            </a:r>
            <a:endParaRPr lang="en-US" sz="1800" b="1" dirty="0"/>
          </a:p>
          <a:p>
            <a:pPr marL="0" indent="0" algn="ctr">
              <a:buNone/>
            </a:pPr>
            <a:r>
              <a:rPr lang="en-US" sz="1800" b="1" dirty="0" smtClean="0"/>
              <a:t>April 2015</a:t>
            </a:r>
            <a:endParaRPr lang="en-US" sz="1800" b="1" dirty="0"/>
          </a:p>
          <a:p>
            <a:pPr marL="0" indent="0" algn="ctr">
              <a:buNone/>
            </a:pPr>
            <a:endParaRPr lang="en-US" sz="1800" b="1" dirty="0"/>
          </a:p>
        </p:txBody>
      </p:sp>
      <p:pic>
        <p:nvPicPr>
          <p:cNvPr id="2050" name="Picture 2" descr="C:\Users\Frank Bauer 2\Pictures\ARISS\Max IW1CN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3886200" cy="258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4724400" y="4191000"/>
            <a:ext cx="4038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bg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bg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bg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US" sz="1800" b="1" kern="0" dirty="0" smtClean="0"/>
              <a:t>Nick Lance, KC5KBO</a:t>
            </a:r>
          </a:p>
          <a:p>
            <a:pPr marL="0" indent="0" algn="ctr">
              <a:buFontTx/>
              <a:buNone/>
            </a:pPr>
            <a:r>
              <a:rPr lang="en-US" sz="1800" b="1" kern="0" dirty="0" err="1" smtClean="0"/>
              <a:t>ARISS</a:t>
            </a:r>
            <a:r>
              <a:rPr lang="en-US" sz="1800" b="1" kern="0" dirty="0" smtClean="0"/>
              <a:t>-US Team Member</a:t>
            </a:r>
          </a:p>
          <a:p>
            <a:pPr marL="0" indent="0" algn="ctr">
              <a:buFontTx/>
              <a:buNone/>
            </a:pPr>
            <a:r>
              <a:rPr lang="en-US" sz="1800" b="1" kern="0" dirty="0" smtClean="0"/>
              <a:t>Primary Astronaut License Trainer</a:t>
            </a:r>
          </a:p>
          <a:p>
            <a:pPr marL="0" indent="0" algn="ctr">
              <a:buFontTx/>
              <a:buNone/>
            </a:pPr>
            <a:r>
              <a:rPr lang="en-US" sz="1800" kern="0" dirty="0" smtClean="0"/>
              <a:t>May</a:t>
            </a:r>
            <a:r>
              <a:rPr lang="en-US" sz="1800" b="1" kern="0" dirty="0" smtClean="0"/>
              <a:t> 2015</a:t>
            </a:r>
          </a:p>
          <a:p>
            <a:pPr marL="0" indent="0" algn="ctr">
              <a:buFontTx/>
              <a:buNone/>
            </a:pPr>
            <a:endParaRPr lang="en-US" sz="1800" b="1" kern="0" dirty="0"/>
          </a:p>
        </p:txBody>
      </p:sp>
      <p:pic>
        <p:nvPicPr>
          <p:cNvPr id="2051" name="Picture 3" descr="C:\Users\Frank Bauer 2\Pictures\ARISS\image0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572" y="1600201"/>
            <a:ext cx="3625768" cy="258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620486" y="5715000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00"/>
                </a:solidFill>
                <a:latin typeface="Arial" charset="0"/>
              </a:defRPr>
            </a:lvl9pPr>
          </a:lstStyle>
          <a:p>
            <a:r>
              <a:rPr lang="en-US" sz="2400" i="1" kern="0" dirty="0" smtClean="0"/>
              <a:t>We Dedicate this Meeting to You and Wish You Well Amongst the Stars</a:t>
            </a:r>
          </a:p>
          <a:p>
            <a:endParaRPr lang="en-US" sz="2000" b="1" i="1" kern="0" dirty="0"/>
          </a:p>
        </p:txBody>
      </p:sp>
    </p:spTree>
    <p:extLst>
      <p:ext uri="{BB962C8B-B14F-4D97-AF65-F5344CB8AC3E}">
        <p14:creationId xmlns:p14="http://schemas.microsoft.com/office/powerpoint/2010/main" val="124639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56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Default Design</vt:lpstr>
      <vt:lpstr>Custom Design</vt:lpstr>
      <vt:lpstr>PowerPoint Presentation</vt:lpstr>
      <vt:lpstr>ARISS Silent Keys Your Spirit Shines in the Countless Students’ Touched Through Your Actions </vt:lpstr>
    </vt:vector>
  </TitlesOfParts>
  <Company>ODIN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evick</dc:creator>
  <cp:lastModifiedBy>Frank Bauer</cp:lastModifiedBy>
  <cp:revision>675</cp:revision>
  <dcterms:created xsi:type="dcterms:W3CDTF">2006-09-05T17:28:26Z</dcterms:created>
  <dcterms:modified xsi:type="dcterms:W3CDTF">2015-08-19T08:05:45Z</dcterms:modified>
</cp:coreProperties>
</file>