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31" r:id="rId1"/>
  </p:sldMasterIdLst>
  <p:notesMasterIdLst>
    <p:notesMasterId r:id="rId14"/>
  </p:notesMasterIdLst>
  <p:sldIdLst>
    <p:sldId id="256" r:id="rId2"/>
    <p:sldId id="257" r:id="rId3"/>
    <p:sldId id="262" r:id="rId4"/>
    <p:sldId id="258" r:id="rId5"/>
    <p:sldId id="259" r:id="rId6"/>
    <p:sldId id="265" r:id="rId7"/>
    <p:sldId id="263" r:id="rId8"/>
    <p:sldId id="264" r:id="rId9"/>
    <p:sldId id="270" r:id="rId10"/>
    <p:sldId id="269" r:id="rId11"/>
    <p:sldId id="260" r:id="rId12"/>
    <p:sldId id="266" r:id="rId13"/>
  </p:sldIdLst>
  <p:sldSz cx="9144000" cy="6858000" type="screen4x3"/>
  <p:notesSz cx="6735763" cy="9866313"/>
  <p:defaultTextStyle>
    <a:defPPr>
      <a:defRPr lang="ja-JP"/>
    </a:defPPr>
    <a:lvl1pPr algn="l" rtl="0" fontAlgn="base">
      <a:spcBef>
        <a:spcPct val="0"/>
      </a:spcBef>
      <a:spcAft>
        <a:spcPct val="0"/>
      </a:spcAft>
      <a:defRPr kumimoji="1" kern="1200">
        <a:solidFill>
          <a:schemeClr val="tx1"/>
        </a:solidFill>
        <a:latin typeface="Times New Roman" panose="02020603050405020304" pitchFamily="18" charset="0"/>
        <a:ea typeface="ＭＳ Ｐゴシック" panose="020B0600070205080204" pitchFamily="50" charset="-128"/>
        <a:cs typeface="+mn-cs"/>
      </a:defRPr>
    </a:lvl1pPr>
    <a:lvl2pPr marL="457200" algn="l" rtl="0" fontAlgn="base">
      <a:spcBef>
        <a:spcPct val="0"/>
      </a:spcBef>
      <a:spcAft>
        <a:spcPct val="0"/>
      </a:spcAft>
      <a:defRPr kumimoji="1" kern="1200">
        <a:solidFill>
          <a:schemeClr val="tx1"/>
        </a:solidFill>
        <a:latin typeface="Times New Roman" panose="02020603050405020304" pitchFamily="18" charset="0"/>
        <a:ea typeface="ＭＳ Ｐゴシック" panose="020B0600070205080204" pitchFamily="50" charset="-128"/>
        <a:cs typeface="+mn-cs"/>
      </a:defRPr>
    </a:lvl2pPr>
    <a:lvl3pPr marL="914400" algn="l" rtl="0" fontAlgn="base">
      <a:spcBef>
        <a:spcPct val="0"/>
      </a:spcBef>
      <a:spcAft>
        <a:spcPct val="0"/>
      </a:spcAft>
      <a:defRPr kumimoji="1" kern="1200">
        <a:solidFill>
          <a:schemeClr val="tx1"/>
        </a:solidFill>
        <a:latin typeface="Times New Roman" panose="02020603050405020304" pitchFamily="18" charset="0"/>
        <a:ea typeface="ＭＳ Ｐゴシック" panose="020B0600070205080204" pitchFamily="50" charset="-128"/>
        <a:cs typeface="+mn-cs"/>
      </a:defRPr>
    </a:lvl3pPr>
    <a:lvl4pPr marL="1371600" algn="l" rtl="0" fontAlgn="base">
      <a:spcBef>
        <a:spcPct val="0"/>
      </a:spcBef>
      <a:spcAft>
        <a:spcPct val="0"/>
      </a:spcAft>
      <a:defRPr kumimoji="1" kern="1200">
        <a:solidFill>
          <a:schemeClr val="tx1"/>
        </a:solidFill>
        <a:latin typeface="Times New Roman" panose="02020603050405020304" pitchFamily="18" charset="0"/>
        <a:ea typeface="ＭＳ Ｐゴシック" panose="020B0600070205080204" pitchFamily="50" charset="-128"/>
        <a:cs typeface="+mn-cs"/>
      </a:defRPr>
    </a:lvl4pPr>
    <a:lvl5pPr marL="1828800" algn="l" rtl="0" fontAlgn="base">
      <a:spcBef>
        <a:spcPct val="0"/>
      </a:spcBef>
      <a:spcAft>
        <a:spcPct val="0"/>
      </a:spcAft>
      <a:defRPr kumimoji="1" kern="1200">
        <a:solidFill>
          <a:schemeClr val="tx1"/>
        </a:solidFill>
        <a:latin typeface="Times New Roman" panose="02020603050405020304" pitchFamily="18" charset="0"/>
        <a:ea typeface="ＭＳ Ｐゴシック" panose="020B0600070205080204" pitchFamily="50" charset="-128"/>
        <a:cs typeface="+mn-cs"/>
      </a:defRPr>
    </a:lvl5pPr>
    <a:lvl6pPr marL="2286000" algn="l" defTabSz="914400" rtl="0" eaLnBrk="1" latinLnBrk="0" hangingPunct="1">
      <a:defRPr kumimoji="1" kern="1200">
        <a:solidFill>
          <a:schemeClr val="tx1"/>
        </a:solidFill>
        <a:latin typeface="Times New Roman" panose="02020603050405020304" pitchFamily="18" charset="0"/>
        <a:ea typeface="ＭＳ Ｐゴシック" panose="020B0600070205080204" pitchFamily="50" charset="-128"/>
        <a:cs typeface="+mn-cs"/>
      </a:defRPr>
    </a:lvl6pPr>
    <a:lvl7pPr marL="2743200" algn="l" defTabSz="914400" rtl="0" eaLnBrk="1" latinLnBrk="0" hangingPunct="1">
      <a:defRPr kumimoji="1" kern="1200">
        <a:solidFill>
          <a:schemeClr val="tx1"/>
        </a:solidFill>
        <a:latin typeface="Times New Roman" panose="02020603050405020304" pitchFamily="18" charset="0"/>
        <a:ea typeface="ＭＳ Ｐゴシック" panose="020B0600070205080204" pitchFamily="50" charset="-128"/>
        <a:cs typeface="+mn-cs"/>
      </a:defRPr>
    </a:lvl7pPr>
    <a:lvl8pPr marL="3200400" algn="l" defTabSz="914400" rtl="0" eaLnBrk="1" latinLnBrk="0" hangingPunct="1">
      <a:defRPr kumimoji="1" kern="1200">
        <a:solidFill>
          <a:schemeClr val="tx1"/>
        </a:solidFill>
        <a:latin typeface="Times New Roman" panose="02020603050405020304" pitchFamily="18" charset="0"/>
        <a:ea typeface="ＭＳ Ｐゴシック" panose="020B0600070205080204" pitchFamily="50" charset="-128"/>
        <a:cs typeface="+mn-cs"/>
      </a:defRPr>
    </a:lvl8pPr>
    <a:lvl9pPr marL="3657600" algn="l" defTabSz="914400" rtl="0" eaLnBrk="1" latinLnBrk="0" hangingPunct="1">
      <a:defRPr kumimoji="1" kern="1200">
        <a:solidFill>
          <a:schemeClr val="tx1"/>
        </a:solidFill>
        <a:latin typeface="Times New Roman" panose="02020603050405020304" pitchFamily="18" charset="0"/>
        <a:ea typeface="ＭＳ Ｐゴシック" panose="020B0600070205080204" pitchFamily="50" charset="-128"/>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0000CC"/>
    <a:srgbClr val="FFFF00"/>
    <a:srgbClr val="FF0000"/>
    <a:srgbClr val="FF3300"/>
    <a:srgbClr val="00863D"/>
    <a:srgbClr val="CCEC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0221" autoAdjust="0"/>
    <p:restoredTop sz="94424" autoAdjust="0"/>
  </p:normalViewPr>
  <p:slideViewPr>
    <p:cSldViewPr snapToGrid="0">
      <p:cViewPr>
        <p:scale>
          <a:sx n="70" d="100"/>
          <a:sy n="70" d="100"/>
        </p:scale>
        <p:origin x="-408" y="-23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4176"/>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9570" name="Rectangle 2"/>
          <p:cNvSpPr>
            <a:spLocks noGrp="1" noChangeArrowheads="1"/>
          </p:cNvSpPr>
          <p:nvPr>
            <p:ph type="hdr" sz="quarter"/>
          </p:nvPr>
        </p:nvSpPr>
        <p:spPr bwMode="auto">
          <a:xfrm>
            <a:off x="0" y="0"/>
            <a:ext cx="2919413" cy="492125"/>
          </a:xfrm>
          <a:prstGeom prst="rect">
            <a:avLst/>
          </a:prstGeom>
          <a:noFill/>
          <a:ln w="9525">
            <a:noFill/>
            <a:miter lim="800000"/>
            <a:headEnd/>
            <a:tailEnd/>
          </a:ln>
          <a:effectLst/>
        </p:spPr>
        <p:txBody>
          <a:bodyPr vert="horz" wrap="square" lIns="94858" tIns="47429" rIns="94858" bIns="47429" numCol="1" anchor="t" anchorCtr="0" compatLnSpc="1">
            <a:prstTxWarp prst="textNoShape">
              <a:avLst/>
            </a:prstTxWarp>
          </a:bodyPr>
          <a:lstStyle>
            <a:lvl1pPr>
              <a:defRPr sz="1200">
                <a:latin typeface="Arial" charset="0"/>
                <a:ea typeface="ＭＳ Ｐゴシック" pitchFamily="50" charset="-128"/>
              </a:defRPr>
            </a:lvl1pPr>
          </a:lstStyle>
          <a:p>
            <a:pPr>
              <a:defRPr/>
            </a:pPr>
            <a:endParaRPr lang="en-US" altLang="ja-JP" dirty="0"/>
          </a:p>
        </p:txBody>
      </p:sp>
      <p:sp>
        <p:nvSpPr>
          <p:cNvPr id="109571" name="Rectangle 3"/>
          <p:cNvSpPr>
            <a:spLocks noGrp="1" noChangeArrowheads="1"/>
          </p:cNvSpPr>
          <p:nvPr>
            <p:ph type="dt" idx="1"/>
          </p:nvPr>
        </p:nvSpPr>
        <p:spPr bwMode="auto">
          <a:xfrm>
            <a:off x="3814763" y="0"/>
            <a:ext cx="2919412" cy="492125"/>
          </a:xfrm>
          <a:prstGeom prst="rect">
            <a:avLst/>
          </a:prstGeom>
          <a:noFill/>
          <a:ln w="9525">
            <a:noFill/>
            <a:miter lim="800000"/>
            <a:headEnd/>
            <a:tailEnd/>
          </a:ln>
          <a:effectLst/>
        </p:spPr>
        <p:txBody>
          <a:bodyPr vert="horz" wrap="square" lIns="94858" tIns="47429" rIns="94858" bIns="47429" numCol="1" anchor="t" anchorCtr="0" compatLnSpc="1">
            <a:prstTxWarp prst="textNoShape">
              <a:avLst/>
            </a:prstTxWarp>
          </a:bodyPr>
          <a:lstStyle>
            <a:lvl1pPr algn="r">
              <a:defRPr sz="1200">
                <a:latin typeface="Arial" charset="0"/>
                <a:ea typeface="ＭＳ Ｐゴシック" pitchFamily="50" charset="-128"/>
              </a:defRPr>
            </a:lvl1pPr>
          </a:lstStyle>
          <a:p>
            <a:pPr>
              <a:defRPr/>
            </a:pPr>
            <a:endParaRPr lang="en-US" altLang="ja-JP" dirty="0"/>
          </a:p>
        </p:txBody>
      </p:sp>
      <p:sp>
        <p:nvSpPr>
          <p:cNvPr id="46084" name="Rectangle 4"/>
          <p:cNvSpPr>
            <a:spLocks noGrp="1" noRot="1" noChangeAspect="1" noChangeArrowheads="1" noTextEdit="1"/>
          </p:cNvSpPr>
          <p:nvPr>
            <p:ph type="sldImg" idx="2"/>
          </p:nvPr>
        </p:nvSpPr>
        <p:spPr bwMode="auto">
          <a:xfrm>
            <a:off x="903288" y="741363"/>
            <a:ext cx="4929187" cy="3698875"/>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9573" name="Rectangle 5"/>
          <p:cNvSpPr>
            <a:spLocks noGrp="1" noChangeArrowheads="1"/>
          </p:cNvSpPr>
          <p:nvPr>
            <p:ph type="body" sz="quarter" idx="3"/>
          </p:nvPr>
        </p:nvSpPr>
        <p:spPr bwMode="auto">
          <a:xfrm>
            <a:off x="673100" y="4686300"/>
            <a:ext cx="5389563" cy="4438650"/>
          </a:xfrm>
          <a:prstGeom prst="rect">
            <a:avLst/>
          </a:prstGeom>
          <a:noFill/>
          <a:ln w="9525">
            <a:noFill/>
            <a:miter lim="800000"/>
            <a:headEnd/>
            <a:tailEnd/>
          </a:ln>
          <a:effectLst/>
        </p:spPr>
        <p:txBody>
          <a:bodyPr vert="horz" wrap="square" lIns="94858" tIns="47429" rIns="94858" bIns="47429" numCol="1" anchor="t" anchorCtr="0" compatLnSpc="1">
            <a:prstTxWarp prst="textNoShape">
              <a:avLst/>
            </a:prstTxWarp>
          </a:bodyPr>
          <a:lstStyle/>
          <a:p>
            <a:pPr lvl="0"/>
            <a:r>
              <a:rPr lang="ja-JP" altLang="en-US" noProof="0" smtClean="0"/>
              <a:t>マスタ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p>
        </p:txBody>
      </p:sp>
      <p:sp>
        <p:nvSpPr>
          <p:cNvPr id="109574" name="Rectangle 6"/>
          <p:cNvSpPr>
            <a:spLocks noGrp="1" noChangeArrowheads="1"/>
          </p:cNvSpPr>
          <p:nvPr>
            <p:ph type="ftr" sz="quarter" idx="4"/>
          </p:nvPr>
        </p:nvSpPr>
        <p:spPr bwMode="auto">
          <a:xfrm>
            <a:off x="0" y="9372600"/>
            <a:ext cx="2919413" cy="492125"/>
          </a:xfrm>
          <a:prstGeom prst="rect">
            <a:avLst/>
          </a:prstGeom>
          <a:noFill/>
          <a:ln w="9525">
            <a:noFill/>
            <a:miter lim="800000"/>
            <a:headEnd/>
            <a:tailEnd/>
          </a:ln>
          <a:effectLst/>
        </p:spPr>
        <p:txBody>
          <a:bodyPr vert="horz" wrap="square" lIns="94858" tIns="47429" rIns="94858" bIns="47429" numCol="1" anchor="b" anchorCtr="0" compatLnSpc="1">
            <a:prstTxWarp prst="textNoShape">
              <a:avLst/>
            </a:prstTxWarp>
          </a:bodyPr>
          <a:lstStyle>
            <a:lvl1pPr>
              <a:defRPr sz="1200">
                <a:latin typeface="Arial" charset="0"/>
                <a:ea typeface="ＭＳ Ｐゴシック" pitchFamily="50" charset="-128"/>
              </a:defRPr>
            </a:lvl1pPr>
          </a:lstStyle>
          <a:p>
            <a:pPr>
              <a:defRPr/>
            </a:pPr>
            <a:endParaRPr lang="en-US" altLang="ja-JP" dirty="0"/>
          </a:p>
        </p:txBody>
      </p:sp>
      <p:sp>
        <p:nvSpPr>
          <p:cNvPr id="109575" name="Rectangle 7"/>
          <p:cNvSpPr>
            <a:spLocks noGrp="1" noChangeArrowheads="1"/>
          </p:cNvSpPr>
          <p:nvPr>
            <p:ph type="sldNum" sz="quarter" idx="5"/>
          </p:nvPr>
        </p:nvSpPr>
        <p:spPr bwMode="auto">
          <a:xfrm>
            <a:off x="3814763" y="9372600"/>
            <a:ext cx="2919412" cy="492125"/>
          </a:xfrm>
          <a:prstGeom prst="rect">
            <a:avLst/>
          </a:prstGeom>
          <a:noFill/>
          <a:ln w="9525">
            <a:noFill/>
            <a:miter lim="800000"/>
            <a:headEnd/>
            <a:tailEnd/>
          </a:ln>
          <a:effectLst/>
        </p:spPr>
        <p:txBody>
          <a:bodyPr vert="horz" wrap="square" lIns="94858" tIns="47429" rIns="94858" bIns="47429" numCol="1" anchor="b" anchorCtr="0" compatLnSpc="1">
            <a:prstTxWarp prst="textNoShape">
              <a:avLst/>
            </a:prstTxWarp>
          </a:bodyPr>
          <a:lstStyle>
            <a:lvl1pPr algn="r">
              <a:defRPr sz="1200">
                <a:latin typeface="Arial" panose="020B0604020202020204" pitchFamily="34" charset="0"/>
              </a:defRPr>
            </a:lvl1pPr>
          </a:lstStyle>
          <a:p>
            <a:fld id="{6F5CE551-0192-4134-A176-2E897066A3EC}" type="slidenum">
              <a:rPr lang="en-US" altLang="ja-JP"/>
              <a:pPr/>
              <a:t>‹#›</a:t>
            </a:fld>
            <a:endParaRPr lang="en-US" altLang="ja-JP" dirty="0"/>
          </a:p>
        </p:txBody>
      </p:sp>
    </p:spTree>
    <p:extLst>
      <p:ext uri="{BB962C8B-B14F-4D97-AF65-F5344CB8AC3E}">
        <p14:creationId xmlns:p14="http://schemas.microsoft.com/office/powerpoint/2010/main" xmlns="" val="52293681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6F5CE551-0192-4134-A176-2E897066A3EC}" type="slidenum">
              <a:rPr lang="en-US" altLang="ja-JP" smtClean="0"/>
              <a:pPr/>
              <a:t>2</a:t>
            </a:fld>
            <a:endParaRPr lang="en-US" altLang="ja-JP" dirty="0"/>
          </a:p>
        </p:txBody>
      </p:sp>
    </p:spTree>
    <p:extLst>
      <p:ext uri="{BB962C8B-B14F-4D97-AF65-F5344CB8AC3E}">
        <p14:creationId xmlns:p14="http://schemas.microsoft.com/office/powerpoint/2010/main" xmlns="" val="13067800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00113" y="739775"/>
            <a:ext cx="4935537" cy="3700463"/>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B432B1FF-763B-4868-BEBB-EF731852DCE2}" type="slidenum">
              <a:rPr kumimoji="1" lang="ja-JP" altLang="en-US" smtClean="0"/>
              <a:pPr/>
              <a:t>6</a:t>
            </a:fld>
            <a:endParaRPr kumimoji="1" lang="ja-JP" altLang="en-US" dirty="0"/>
          </a:p>
        </p:txBody>
      </p:sp>
    </p:spTree>
    <p:extLst>
      <p:ext uri="{BB962C8B-B14F-4D97-AF65-F5344CB8AC3E}">
        <p14:creationId xmlns:p14="http://schemas.microsoft.com/office/powerpoint/2010/main" xmlns="" val="8647991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00113" y="739775"/>
            <a:ext cx="4935537" cy="3700463"/>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2E512238-FDB9-47DE-A68B-EA33CD0E77FB}" type="slidenum">
              <a:rPr lang="en-US" altLang="ja-JP" smtClean="0"/>
              <a:pPr>
                <a:defRPr/>
              </a:pPr>
              <a:t>12</a:t>
            </a:fld>
            <a:endParaRPr lang="en-US" altLang="ja-JP" dirty="0"/>
          </a:p>
        </p:txBody>
      </p:sp>
    </p:spTree>
    <p:extLst>
      <p:ext uri="{BB962C8B-B14F-4D97-AF65-F5344CB8AC3E}">
        <p14:creationId xmlns:p14="http://schemas.microsoft.com/office/powerpoint/2010/main" xmlns="" val="5706036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bg>
      <p:bgRef idx="1002">
        <a:schemeClr val="bg2"/>
      </p:bgRef>
    </p:bg>
    <p:spTree>
      <p:nvGrpSpPr>
        <p:cNvPr id="1" name=""/>
        <p:cNvGrpSpPr/>
        <p:nvPr/>
      </p:nvGrpSpPr>
      <p:grpSpPr>
        <a:xfrm>
          <a:off x="0" y="0"/>
          <a:ext cx="0" cy="0"/>
          <a:chOff x="0" y="0"/>
          <a:chExt cx="0" cy="0"/>
        </a:xfrm>
      </p:grpSpPr>
      <p:sp>
        <p:nvSpPr>
          <p:cNvPr id="4" name="正方形/長方形 3"/>
          <p:cNvSpPr/>
          <p:nvPr/>
        </p:nvSpPr>
        <p:spPr bwMode="ltGray">
          <a:xfrm>
            <a:off x="0" y="0"/>
            <a:ext cx="9144000" cy="513556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kumimoji="0" lang="en-US" dirty="0">
              <a:latin typeface="+mn-lt"/>
            </a:endParaRPr>
          </a:p>
        </p:txBody>
      </p:sp>
      <p:sp>
        <p:nvSpPr>
          <p:cNvPr id="5" name="正方形/長方形 4"/>
          <p:cNvSpPr/>
          <p:nvPr/>
        </p:nvSpPr>
        <p:spPr bwMode="invGray">
          <a:xfrm>
            <a:off x="0" y="5127625"/>
            <a:ext cx="9144000" cy="46038"/>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kumimoji="0" lang="en-US" dirty="0"/>
          </a:p>
        </p:txBody>
      </p:sp>
      <p:sp>
        <p:nvSpPr>
          <p:cNvPr id="6" name="スライド番号プレースホルダ 5"/>
          <p:cNvSpPr txBox="1">
            <a:spLocks/>
          </p:cNvSpPr>
          <p:nvPr/>
        </p:nvSpPr>
        <p:spPr>
          <a:xfrm>
            <a:off x="8429625" y="0"/>
            <a:ext cx="714375" cy="285750"/>
          </a:xfrm>
          <a:prstGeom prst="rect">
            <a:avLst/>
          </a:prstGeom>
        </p:spPr>
        <p:txBody>
          <a:bodyPr bIns="0" anchor="b"/>
          <a:lstStyle>
            <a:lvl1pPr eaLnBrk="0" hangingPunct="0">
              <a:defRPr kumimoji="1">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defRPr kumimoji="1">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defRPr kumimoji="1">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algn="r" eaLnBrk="1" hangingPunct="1"/>
            <a:fld id="{F3D7B34E-70AB-47D4-8FC9-F8975E96C824}" type="slidenum">
              <a:rPr kumimoji="0" lang="en-US" altLang="ja-JP" sz="1600">
                <a:solidFill>
                  <a:srgbClr val="FFFFFF"/>
                </a:solidFill>
              </a:rPr>
              <a:pPr algn="r" eaLnBrk="1" hangingPunct="1"/>
              <a:t>‹#›</a:t>
            </a:fld>
            <a:endParaRPr kumimoji="0" lang="en-US" altLang="ja-JP" sz="1600" dirty="0">
              <a:solidFill>
                <a:srgbClr val="FFFFFF"/>
              </a:solidFill>
            </a:endParaRPr>
          </a:p>
        </p:txBody>
      </p:sp>
      <p:sp>
        <p:nvSpPr>
          <p:cNvPr id="2" name="タイトル 1"/>
          <p:cNvSpPr>
            <a:spLocks noGrp="1"/>
          </p:cNvSpPr>
          <p:nvPr>
            <p:ph type="ctrTitle"/>
          </p:nvPr>
        </p:nvSpPr>
        <p:spPr>
          <a:xfrm>
            <a:off x="685800" y="3355848"/>
            <a:ext cx="8077200" cy="1673352"/>
          </a:xfrm>
        </p:spPr>
        <p:txBody>
          <a:bodyPr tIns="0" bIns="0" anchor="t"/>
          <a:lstStyle>
            <a:lvl1pPr algn="l">
              <a:defRPr sz="4700" b="1">
                <a:latin typeface="+mj-lt"/>
              </a:defRPr>
            </a:lvl1pPr>
            <a:extLst/>
          </a:lstStyle>
          <a:p>
            <a:r>
              <a:rPr lang="ja-JP" altLang="en-US" dirty="0" smtClean="0"/>
              <a:t>マスタ タイトルの書式設定</a:t>
            </a:r>
            <a:endParaRPr lang="en-US" dirty="0"/>
          </a:p>
        </p:txBody>
      </p:sp>
      <p:sp>
        <p:nvSpPr>
          <p:cNvPr id="3" name="サブタイトル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lang="ja-JP" altLang="en-US" smtClean="0"/>
              <a:t>マスタ サブタイトルの書式設定</a:t>
            </a:r>
            <a:endParaRPr lang="en-US"/>
          </a:p>
        </p:txBody>
      </p:sp>
      <p:sp>
        <p:nvSpPr>
          <p:cNvPr id="7" name="日付プレースホルダ 3"/>
          <p:cNvSpPr>
            <a:spLocks noGrp="1"/>
          </p:cNvSpPr>
          <p:nvPr>
            <p:ph type="dt" sz="half" idx="10"/>
          </p:nvPr>
        </p:nvSpPr>
        <p:spPr/>
        <p:txBody>
          <a:bodyPr/>
          <a:lstStyle>
            <a:lvl1pPr>
              <a:defRPr kumimoji="1"/>
            </a:lvl1pPr>
          </a:lstStyle>
          <a:p>
            <a:pPr>
              <a:defRPr/>
            </a:pPr>
            <a:fld id="{1A862598-DF6B-4D15-932A-B55E9D1599E9}" type="datetimeFigureOut">
              <a:rPr lang="ja-JP" altLang="en-US"/>
              <a:pPr>
                <a:defRPr/>
              </a:pPr>
              <a:t>2015/9/17</a:t>
            </a:fld>
            <a:endParaRPr lang="ja-JP" altLang="en-US" dirty="0"/>
          </a:p>
        </p:txBody>
      </p:sp>
      <p:sp>
        <p:nvSpPr>
          <p:cNvPr id="8" name="フッター プレースホルダ 4"/>
          <p:cNvSpPr>
            <a:spLocks noGrp="1"/>
          </p:cNvSpPr>
          <p:nvPr>
            <p:ph type="ftr" sz="quarter" idx="11"/>
          </p:nvPr>
        </p:nvSpPr>
        <p:spPr/>
        <p:txBody>
          <a:bodyPr/>
          <a:lstStyle>
            <a:lvl1pPr>
              <a:defRPr kumimoji="1"/>
            </a:lvl1pPr>
          </a:lstStyle>
          <a:p>
            <a:pPr>
              <a:defRPr/>
            </a:pPr>
            <a:endParaRPr lang="ja-JP" altLang="en-US" dirty="0"/>
          </a:p>
        </p:txBody>
      </p:sp>
      <p:sp>
        <p:nvSpPr>
          <p:cNvPr id="9" name="スライド番号プレースホルダ 5"/>
          <p:cNvSpPr>
            <a:spLocks noGrp="1"/>
          </p:cNvSpPr>
          <p:nvPr>
            <p:ph type="sldNum" sz="quarter" idx="12"/>
          </p:nvPr>
        </p:nvSpPr>
        <p:spPr/>
        <p:txBody>
          <a:bodyPr/>
          <a:lstStyle>
            <a:lvl1pPr>
              <a:defRPr>
                <a:solidFill>
                  <a:srgbClr val="FFFFFF"/>
                </a:solidFill>
              </a:defRPr>
            </a:lvl1pPr>
          </a:lstStyle>
          <a:p>
            <a:fld id="{5124420F-02CC-4B4D-BC4B-FAAAF38D598A}" type="slidenum">
              <a:rPr lang="en-US" altLang="ja-JP"/>
              <a:pPr/>
              <a:t>‹#›</a:t>
            </a:fld>
            <a:endParaRPr lang="en-US" altLang="ja-JP" dirty="0"/>
          </a:p>
        </p:txBody>
      </p:sp>
    </p:spTree>
    <p:extLst>
      <p:ext uri="{BB962C8B-B14F-4D97-AF65-F5344CB8AC3E}">
        <p14:creationId xmlns:p14="http://schemas.microsoft.com/office/powerpoint/2010/main" xmlns="" val="3702912136"/>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atin typeface="+mj-lt"/>
              </a:defRPr>
            </a:lvl1pPr>
            <a:extLst/>
          </a:lstStyle>
          <a:p>
            <a:r>
              <a:rPr lang="ja-JP" altLang="en-US" dirty="0" smtClean="0"/>
              <a:t>マスタ タイトルの書式設定</a:t>
            </a:r>
            <a:endParaRPr lang="en-US" dirty="0"/>
          </a:p>
        </p:txBody>
      </p:sp>
      <p:sp>
        <p:nvSpPr>
          <p:cNvPr id="3" name="コンテンツ プレースホルダ 2"/>
          <p:cNvSpPr>
            <a:spLocks noGrp="1"/>
          </p:cNvSpPr>
          <p:nvPr>
            <p:ph sz="half" idx="1"/>
          </p:nvPr>
        </p:nvSpPr>
        <p:spPr>
          <a:xfrm>
            <a:off x="457200" y="1773936"/>
            <a:ext cx="4038600" cy="4623816"/>
          </a:xfrm>
        </p:spPr>
        <p:txBody>
          <a:bodyPr lIns="91440"/>
          <a:lstStyle>
            <a:lvl1pPr>
              <a:defRPr sz="2800">
                <a:latin typeface="+mn-lt"/>
              </a:defRPr>
            </a:lvl1pPr>
            <a:lvl2pPr>
              <a:defRPr sz="2400">
                <a:latin typeface="+mn-lt"/>
              </a:defRPr>
            </a:lvl2pPr>
            <a:lvl3pPr>
              <a:defRPr sz="2000">
                <a:latin typeface="+mn-lt"/>
              </a:defRPr>
            </a:lvl3pPr>
            <a:lvl4pPr>
              <a:defRPr sz="1800">
                <a:latin typeface="+mn-lt"/>
              </a:defRPr>
            </a:lvl4pPr>
            <a:lvl5pPr>
              <a:defRPr sz="1800">
                <a:latin typeface="+mn-lt"/>
              </a:defRPr>
            </a:lvl5pPr>
            <a:lvl6pPr>
              <a:defRPr sz="1800"/>
            </a:lvl6pPr>
            <a:lvl7pPr>
              <a:defRPr sz="1800"/>
            </a:lvl7pPr>
            <a:lvl8pPr>
              <a:defRPr sz="1800"/>
            </a:lvl8pPr>
            <a:lvl9pPr>
              <a:defRPr sz="1800"/>
            </a:lvl9pPr>
            <a:extLst/>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lang="en-US" dirty="0"/>
          </a:p>
        </p:txBody>
      </p:sp>
      <p:sp>
        <p:nvSpPr>
          <p:cNvPr id="4" name="コンテンツ プレースホルダ 3"/>
          <p:cNvSpPr>
            <a:spLocks noGrp="1"/>
          </p:cNvSpPr>
          <p:nvPr>
            <p:ph sz="half" idx="2"/>
          </p:nvPr>
        </p:nvSpPr>
        <p:spPr>
          <a:xfrm>
            <a:off x="4648200" y="1773936"/>
            <a:ext cx="4038600" cy="4623816"/>
          </a:xfrm>
        </p:spPr>
        <p:txBody>
          <a:bodyPr/>
          <a:lstStyle>
            <a:lvl1pPr>
              <a:defRPr sz="2800">
                <a:latin typeface="+mn-lt"/>
              </a:defRPr>
            </a:lvl1pPr>
            <a:lvl2pPr>
              <a:defRPr sz="2400">
                <a:latin typeface="+mn-lt"/>
              </a:defRPr>
            </a:lvl2pPr>
            <a:lvl3pPr>
              <a:defRPr sz="2000">
                <a:latin typeface="+mn-lt"/>
              </a:defRPr>
            </a:lvl3pPr>
            <a:lvl4pPr>
              <a:defRPr sz="1800">
                <a:latin typeface="+mn-lt"/>
              </a:defRPr>
            </a:lvl4pPr>
            <a:lvl5pPr>
              <a:defRPr sz="1800">
                <a:latin typeface="+mn-lt"/>
              </a:defRPr>
            </a:lvl5pPr>
            <a:lvl6pPr>
              <a:defRPr sz="1800"/>
            </a:lvl6pPr>
            <a:lvl7pPr>
              <a:defRPr sz="1800"/>
            </a:lvl7pPr>
            <a:lvl8pPr>
              <a:defRPr sz="1800"/>
            </a:lvl8pPr>
            <a:lvl9pPr>
              <a:defRPr sz="1800"/>
            </a:lvl9pPr>
            <a:extLs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5" name="日付プレースホルダ 3"/>
          <p:cNvSpPr>
            <a:spLocks noGrp="1"/>
          </p:cNvSpPr>
          <p:nvPr>
            <p:ph type="dt" sz="half" idx="10"/>
          </p:nvPr>
        </p:nvSpPr>
        <p:spPr/>
        <p:txBody>
          <a:bodyPr/>
          <a:lstStyle>
            <a:lvl1pPr>
              <a:defRPr/>
            </a:lvl1pPr>
          </a:lstStyle>
          <a:p>
            <a:pPr>
              <a:defRPr/>
            </a:pPr>
            <a:fld id="{DC178E3F-8C1D-47A6-8CFA-40EA7CDD6098}" type="datetimeFigureOut">
              <a:rPr lang="ja-JP" altLang="en-US"/>
              <a:pPr>
                <a:defRPr/>
              </a:pPr>
              <a:t>2015/9/17</a:t>
            </a:fld>
            <a:endParaRPr lang="ja-JP" altLang="en-US" dirty="0"/>
          </a:p>
        </p:txBody>
      </p:sp>
      <p:sp>
        <p:nvSpPr>
          <p:cNvPr id="6" name="フッター プレースホルダ 4"/>
          <p:cNvSpPr>
            <a:spLocks noGrp="1"/>
          </p:cNvSpPr>
          <p:nvPr>
            <p:ph type="ftr" sz="quarter" idx="11"/>
          </p:nvPr>
        </p:nvSpPr>
        <p:spPr/>
        <p:txBody>
          <a:bodyPr/>
          <a:lstStyle>
            <a:lvl1pPr>
              <a:defRPr/>
            </a:lvl1pPr>
          </a:lstStyle>
          <a:p>
            <a:pPr>
              <a:defRPr/>
            </a:pPr>
            <a:endParaRPr lang="ja-JP" altLang="en-US" dirty="0"/>
          </a:p>
        </p:txBody>
      </p:sp>
      <p:sp>
        <p:nvSpPr>
          <p:cNvPr id="7" name="スライド番号プレースホルダ 5"/>
          <p:cNvSpPr>
            <a:spLocks noGrp="1"/>
          </p:cNvSpPr>
          <p:nvPr>
            <p:ph type="sldNum" sz="quarter" idx="12"/>
          </p:nvPr>
        </p:nvSpPr>
        <p:spPr/>
        <p:txBody>
          <a:bodyPr/>
          <a:lstStyle>
            <a:lvl1pPr>
              <a:defRPr/>
            </a:lvl1pPr>
          </a:lstStyle>
          <a:p>
            <a:fld id="{4DB67B3F-5C53-4F08-84BD-454575C1E658}" type="slidenum">
              <a:rPr lang="ja-JP" altLang="en-US"/>
              <a:pPr/>
              <a:t>‹#›</a:t>
            </a:fld>
            <a:endParaRPr lang="ja-JP" altLang="en-US" dirty="0"/>
          </a:p>
        </p:txBody>
      </p:sp>
    </p:spTree>
    <p:extLst>
      <p:ext uri="{BB962C8B-B14F-4D97-AF65-F5344CB8AC3E}">
        <p14:creationId xmlns:p14="http://schemas.microsoft.com/office/powerpoint/2010/main" xmlns="" val="247681295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atin typeface="+mj-lt"/>
              </a:defRPr>
            </a:lvl1pPr>
            <a:extLst/>
          </a:lstStyle>
          <a:p>
            <a:r>
              <a:rPr lang="ja-JP" altLang="en-US" dirty="0" smtClean="0"/>
              <a:t>マスタ タイトルの書式設定</a:t>
            </a:r>
            <a:endParaRPr lang="en-US" dirty="0"/>
          </a:p>
        </p:txBody>
      </p:sp>
      <p:sp>
        <p:nvSpPr>
          <p:cNvPr id="3" name="テキスト プレースホルダ 2"/>
          <p:cNvSpPr>
            <a:spLocks noGrp="1"/>
          </p:cNvSpPr>
          <p:nvPr>
            <p:ph type="body" idx="1"/>
          </p:nvPr>
        </p:nvSpPr>
        <p:spPr>
          <a:xfrm>
            <a:off x="457200" y="1698987"/>
            <a:ext cx="4040188" cy="715355"/>
          </a:xfrm>
        </p:spPr>
        <p:txBody>
          <a:bodyPr lIns="146304" anchor="ctr"/>
          <a:lstStyle>
            <a:lvl1pPr marL="0" indent="0">
              <a:buNone/>
              <a:defRPr sz="2300" b="1" cap="all" baseline="0">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449512"/>
            <a:ext cx="4040188" cy="3951288"/>
          </a:xfrm>
        </p:spPr>
        <p:txBody>
          <a:bodyPr/>
          <a:lstStyle>
            <a:lvl1pPr>
              <a:defRPr sz="2400">
                <a:latin typeface="+mn-lt"/>
              </a:defRPr>
            </a:lvl1pPr>
            <a:lvl2pPr>
              <a:defRPr sz="2000">
                <a:latin typeface="+mn-lt"/>
              </a:defRPr>
            </a:lvl2pPr>
            <a:lvl3pPr>
              <a:defRPr sz="1800">
                <a:latin typeface="+mn-lt"/>
              </a:defRPr>
            </a:lvl3pPr>
            <a:lvl4pPr>
              <a:defRPr sz="1600">
                <a:latin typeface="+mn-lt"/>
              </a:defRPr>
            </a:lvl4pPr>
            <a:lvl5pPr>
              <a:defRPr sz="1600">
                <a:latin typeface="+mn-lt"/>
              </a:defRPr>
            </a:lvl5pPr>
            <a:lvl6pPr>
              <a:defRPr sz="1600"/>
            </a:lvl6pPr>
            <a:lvl7pPr>
              <a:defRPr sz="1600"/>
            </a:lvl7pPr>
            <a:lvl8pPr>
              <a:defRPr sz="1600"/>
            </a:lvl8pPr>
            <a:lvl9pPr>
              <a:defRPr sz="1600"/>
            </a:lvl9pPr>
            <a:extLs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5" name="テキスト プレースホルダ 4"/>
          <p:cNvSpPr>
            <a:spLocks noGrp="1"/>
          </p:cNvSpPr>
          <p:nvPr>
            <p:ph type="body" sz="quarter" idx="3"/>
          </p:nvPr>
        </p:nvSpPr>
        <p:spPr>
          <a:xfrm>
            <a:off x="4645025" y="1698987"/>
            <a:ext cx="4041775" cy="715355"/>
          </a:xfrm>
        </p:spPr>
        <p:txBody>
          <a:bodyPr lIns="146304" anchor="ctr"/>
          <a:lstStyle>
            <a:lvl1pPr marL="0" indent="0">
              <a:buNone/>
              <a:defRPr sz="2300" b="1" cap="all" baseline="0">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449512"/>
            <a:ext cx="4041775" cy="3951288"/>
          </a:xfrm>
        </p:spPr>
        <p:txBody>
          <a:bodyPr/>
          <a:lstStyle>
            <a:lvl1pPr>
              <a:defRPr sz="2400">
                <a:latin typeface="+mn-lt"/>
              </a:defRPr>
            </a:lvl1pPr>
            <a:lvl2pPr>
              <a:defRPr sz="2000">
                <a:latin typeface="+mn-lt"/>
              </a:defRPr>
            </a:lvl2pPr>
            <a:lvl3pPr>
              <a:defRPr sz="1800">
                <a:latin typeface="+mn-lt"/>
              </a:defRPr>
            </a:lvl3pPr>
            <a:lvl4pPr>
              <a:defRPr sz="1600">
                <a:latin typeface="+mn-lt"/>
              </a:defRPr>
            </a:lvl4pPr>
            <a:lvl5pPr>
              <a:defRPr sz="1600">
                <a:latin typeface="+mn-lt"/>
              </a:defRPr>
            </a:lvl5pPr>
            <a:lvl6pPr>
              <a:defRPr sz="1600"/>
            </a:lvl6pPr>
            <a:lvl7pPr>
              <a:defRPr sz="1600"/>
            </a:lvl7pPr>
            <a:lvl8pPr>
              <a:defRPr sz="1600"/>
            </a:lvl8pPr>
            <a:lvl9pPr>
              <a:defRPr sz="1600"/>
            </a:lvl9pPr>
            <a:extLs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7" name="日付プレースホルダ 3"/>
          <p:cNvSpPr>
            <a:spLocks noGrp="1"/>
          </p:cNvSpPr>
          <p:nvPr>
            <p:ph type="dt" sz="half" idx="10"/>
          </p:nvPr>
        </p:nvSpPr>
        <p:spPr/>
        <p:txBody>
          <a:bodyPr/>
          <a:lstStyle>
            <a:lvl1pPr>
              <a:defRPr/>
            </a:lvl1pPr>
          </a:lstStyle>
          <a:p>
            <a:pPr>
              <a:defRPr/>
            </a:pPr>
            <a:fld id="{34D7166D-8FA8-41B3-841C-414C369F5CFA}" type="datetimeFigureOut">
              <a:rPr lang="ja-JP" altLang="en-US"/>
              <a:pPr>
                <a:defRPr/>
              </a:pPr>
              <a:t>2015/9/17</a:t>
            </a:fld>
            <a:endParaRPr lang="ja-JP" altLang="en-US" dirty="0"/>
          </a:p>
        </p:txBody>
      </p:sp>
      <p:sp>
        <p:nvSpPr>
          <p:cNvPr id="8" name="フッター プレースホルダ 4"/>
          <p:cNvSpPr>
            <a:spLocks noGrp="1"/>
          </p:cNvSpPr>
          <p:nvPr>
            <p:ph type="ftr" sz="quarter" idx="11"/>
          </p:nvPr>
        </p:nvSpPr>
        <p:spPr/>
        <p:txBody>
          <a:bodyPr/>
          <a:lstStyle>
            <a:lvl1pPr>
              <a:defRPr/>
            </a:lvl1pPr>
          </a:lstStyle>
          <a:p>
            <a:pPr>
              <a:defRPr/>
            </a:pPr>
            <a:endParaRPr lang="ja-JP" altLang="en-US" dirty="0"/>
          </a:p>
        </p:txBody>
      </p:sp>
      <p:sp>
        <p:nvSpPr>
          <p:cNvPr id="9" name="スライド番号プレースホルダ 5"/>
          <p:cNvSpPr>
            <a:spLocks noGrp="1"/>
          </p:cNvSpPr>
          <p:nvPr>
            <p:ph type="sldNum" sz="quarter" idx="12"/>
          </p:nvPr>
        </p:nvSpPr>
        <p:spPr/>
        <p:txBody>
          <a:bodyPr/>
          <a:lstStyle>
            <a:lvl1pPr>
              <a:defRPr/>
            </a:lvl1pPr>
          </a:lstStyle>
          <a:p>
            <a:fld id="{3D775481-0B63-4DAC-B7A8-D9FA5EB863CE}" type="slidenum">
              <a:rPr lang="ja-JP" altLang="en-US"/>
              <a:pPr/>
              <a:t>‹#›</a:t>
            </a:fld>
            <a:endParaRPr lang="ja-JP" altLang="en-US" dirty="0"/>
          </a:p>
        </p:txBody>
      </p:sp>
    </p:spTree>
    <p:extLst>
      <p:ext uri="{BB962C8B-B14F-4D97-AF65-F5344CB8AC3E}">
        <p14:creationId xmlns:p14="http://schemas.microsoft.com/office/powerpoint/2010/main" xmlns="" val="230568078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atin typeface="+mj-lt"/>
              </a:defRPr>
            </a:lvl1pPr>
            <a:extLst/>
          </a:lstStyle>
          <a:p>
            <a:r>
              <a:rPr lang="ja-JP" altLang="en-US" dirty="0" smtClean="0"/>
              <a:t>マスタ タイトルの書式設定</a:t>
            </a:r>
            <a:endParaRPr lang="en-US" dirty="0"/>
          </a:p>
        </p:txBody>
      </p:sp>
      <p:sp>
        <p:nvSpPr>
          <p:cNvPr id="3" name="日付プレースホルダ 3"/>
          <p:cNvSpPr>
            <a:spLocks noGrp="1"/>
          </p:cNvSpPr>
          <p:nvPr>
            <p:ph type="dt" sz="half" idx="10"/>
          </p:nvPr>
        </p:nvSpPr>
        <p:spPr/>
        <p:txBody>
          <a:bodyPr/>
          <a:lstStyle>
            <a:lvl1pPr>
              <a:defRPr/>
            </a:lvl1pPr>
          </a:lstStyle>
          <a:p>
            <a:pPr>
              <a:defRPr/>
            </a:pPr>
            <a:fld id="{8FC769FF-97BB-48C4-A1B8-961DCD8C2F96}" type="datetimeFigureOut">
              <a:rPr lang="ja-JP" altLang="en-US"/>
              <a:pPr>
                <a:defRPr/>
              </a:pPr>
              <a:t>2015/9/17</a:t>
            </a:fld>
            <a:endParaRPr lang="ja-JP" altLang="en-US" dirty="0"/>
          </a:p>
        </p:txBody>
      </p:sp>
      <p:sp>
        <p:nvSpPr>
          <p:cNvPr id="4" name="フッター プレースホルダ 4"/>
          <p:cNvSpPr>
            <a:spLocks noGrp="1"/>
          </p:cNvSpPr>
          <p:nvPr>
            <p:ph type="ftr" sz="quarter" idx="11"/>
          </p:nvPr>
        </p:nvSpPr>
        <p:spPr/>
        <p:txBody>
          <a:bodyPr/>
          <a:lstStyle>
            <a:lvl1pPr>
              <a:defRPr/>
            </a:lvl1pPr>
          </a:lstStyle>
          <a:p>
            <a:pPr>
              <a:defRPr/>
            </a:pPr>
            <a:endParaRPr lang="ja-JP" altLang="en-US" dirty="0"/>
          </a:p>
        </p:txBody>
      </p:sp>
      <p:sp>
        <p:nvSpPr>
          <p:cNvPr id="5" name="スライド番号プレースホルダ 5"/>
          <p:cNvSpPr>
            <a:spLocks noGrp="1"/>
          </p:cNvSpPr>
          <p:nvPr>
            <p:ph type="sldNum" sz="quarter" idx="12"/>
          </p:nvPr>
        </p:nvSpPr>
        <p:spPr/>
        <p:txBody>
          <a:bodyPr/>
          <a:lstStyle>
            <a:lvl1pPr>
              <a:defRPr/>
            </a:lvl1pPr>
          </a:lstStyle>
          <a:p>
            <a:fld id="{0BF24517-BBAF-4CE4-B784-4D8338C87ACB}" type="slidenum">
              <a:rPr lang="ja-JP" altLang="en-US"/>
              <a:pPr/>
              <a:t>‹#›</a:t>
            </a:fld>
            <a:endParaRPr lang="ja-JP" altLang="en-US" dirty="0"/>
          </a:p>
        </p:txBody>
      </p:sp>
    </p:spTree>
    <p:extLst>
      <p:ext uri="{BB962C8B-B14F-4D97-AF65-F5344CB8AC3E}">
        <p14:creationId xmlns:p14="http://schemas.microsoft.com/office/powerpoint/2010/main" xmlns="" val="307695454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extLst/>
          </a:lstStyle>
          <a:p>
            <a:r>
              <a:rPr lang="ja-JP" altLang="en-US" smtClean="0"/>
              <a:t>マスタ タイトルの書式設定</a:t>
            </a:r>
            <a:endParaRPr lang="en-US"/>
          </a:p>
        </p:txBody>
      </p:sp>
      <p:sp>
        <p:nvSpPr>
          <p:cNvPr id="3" name="縦書きテキスト プレースホルダ 2"/>
          <p:cNvSpPr>
            <a:spLocks noGrp="1"/>
          </p:cNvSpPr>
          <p:nvPr>
            <p:ph type="body" orient="vert" idx="1"/>
          </p:nvPr>
        </p:nvSpPr>
        <p:spPr/>
        <p:txBody>
          <a:bodyPr vert="eaVert"/>
          <a:lstStyle>
            <a:extLs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4" name="日付プレースホルダ 3"/>
          <p:cNvSpPr>
            <a:spLocks noGrp="1"/>
          </p:cNvSpPr>
          <p:nvPr>
            <p:ph type="dt" sz="half" idx="10"/>
          </p:nvPr>
        </p:nvSpPr>
        <p:spPr/>
        <p:txBody>
          <a:bodyPr/>
          <a:lstStyle>
            <a:lvl1pPr>
              <a:defRPr/>
            </a:lvl1pPr>
          </a:lstStyle>
          <a:p>
            <a:pPr>
              <a:defRPr/>
            </a:pPr>
            <a:fld id="{BA15669F-043C-4739-B673-CE9A873ECA7A}" type="datetimeFigureOut">
              <a:rPr lang="ja-JP" altLang="en-US"/>
              <a:pPr>
                <a:defRPr/>
              </a:pPr>
              <a:t>2015/9/17</a:t>
            </a:fld>
            <a:endParaRPr lang="ja-JP" altLang="en-US" dirty="0"/>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dirty="0"/>
          </a:p>
        </p:txBody>
      </p:sp>
      <p:sp>
        <p:nvSpPr>
          <p:cNvPr id="6" name="スライド番号プレースホルダ 5"/>
          <p:cNvSpPr>
            <a:spLocks noGrp="1"/>
          </p:cNvSpPr>
          <p:nvPr>
            <p:ph type="sldNum" sz="quarter" idx="12"/>
          </p:nvPr>
        </p:nvSpPr>
        <p:spPr/>
        <p:txBody>
          <a:bodyPr/>
          <a:lstStyle>
            <a:lvl1pPr>
              <a:defRPr/>
            </a:lvl1pPr>
          </a:lstStyle>
          <a:p>
            <a:fld id="{1C4BC3E2-686A-40D0-B3A3-C7EA5758A845}" type="slidenum">
              <a:rPr lang="ja-JP" altLang="en-US"/>
              <a:pPr/>
              <a:t>‹#›</a:t>
            </a:fld>
            <a:endParaRPr lang="ja-JP" altLang="en-US" dirty="0"/>
          </a:p>
        </p:txBody>
      </p:sp>
    </p:spTree>
    <p:extLst>
      <p:ext uri="{BB962C8B-B14F-4D97-AF65-F5344CB8AC3E}">
        <p14:creationId xmlns:p14="http://schemas.microsoft.com/office/powerpoint/2010/main" xmlns="" val="347149505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9C16E69A-838A-48B1-B27F-A541D7DC5C57}" type="datetimeFigureOut">
              <a:rPr lang="ja-JP" altLang="en-US"/>
              <a:pPr>
                <a:defRPr/>
              </a:pPr>
              <a:t>2015/9/17</a:t>
            </a:fld>
            <a:endParaRPr lang="ja-JP" altLang="en-US" dirty="0"/>
          </a:p>
        </p:txBody>
      </p:sp>
      <p:sp>
        <p:nvSpPr>
          <p:cNvPr id="3" name="フッター プレースホルダ 4"/>
          <p:cNvSpPr>
            <a:spLocks noGrp="1"/>
          </p:cNvSpPr>
          <p:nvPr>
            <p:ph type="ftr" sz="quarter" idx="11"/>
          </p:nvPr>
        </p:nvSpPr>
        <p:spPr/>
        <p:txBody>
          <a:bodyPr/>
          <a:lstStyle>
            <a:lvl1pPr>
              <a:defRPr/>
            </a:lvl1pPr>
          </a:lstStyle>
          <a:p>
            <a:pPr>
              <a:defRPr/>
            </a:pPr>
            <a:endParaRPr lang="ja-JP" altLang="en-US" dirty="0"/>
          </a:p>
        </p:txBody>
      </p:sp>
      <p:sp>
        <p:nvSpPr>
          <p:cNvPr id="4" name="スライド番号プレースホルダ 5"/>
          <p:cNvSpPr>
            <a:spLocks noGrp="1"/>
          </p:cNvSpPr>
          <p:nvPr>
            <p:ph type="sldNum" sz="quarter" idx="12"/>
          </p:nvPr>
        </p:nvSpPr>
        <p:spPr/>
        <p:txBody>
          <a:bodyPr/>
          <a:lstStyle>
            <a:lvl1pPr>
              <a:defRPr/>
            </a:lvl1pPr>
          </a:lstStyle>
          <a:p>
            <a:fld id="{313F4F4C-BD9E-4979-869D-0FD2ED4E69D1}" type="slidenum">
              <a:rPr lang="ja-JP" altLang="en-US"/>
              <a:pPr/>
              <a:t>‹#›</a:t>
            </a:fld>
            <a:endParaRPr lang="ja-JP" altLang="en-US" dirty="0"/>
          </a:p>
        </p:txBody>
      </p:sp>
    </p:spTree>
    <p:extLst>
      <p:ext uri="{BB962C8B-B14F-4D97-AF65-F5344CB8AC3E}">
        <p14:creationId xmlns:p14="http://schemas.microsoft.com/office/powerpoint/2010/main" xmlns="" val="239913775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2400"/>
            <a:ext cx="8229600" cy="1250950"/>
          </a:xfrm>
        </p:spPr>
        <p:txBody>
          <a:bodyPr/>
          <a:lstStyle/>
          <a:p>
            <a:r>
              <a:rPr lang="ja-JP" altLang="en-US" dirty="0" smtClean="0"/>
              <a:t>マスタ タイトルの書式設定</a:t>
            </a:r>
            <a:endParaRPr lang="ja-JP" altLang="en-US" dirty="0"/>
          </a:p>
        </p:txBody>
      </p:sp>
      <p:sp>
        <p:nvSpPr>
          <p:cNvPr id="3" name="コンテンツ プレースホルダ 2"/>
          <p:cNvSpPr>
            <a:spLocks noGrp="1"/>
          </p:cNvSpPr>
          <p:nvPr>
            <p:ph idx="1"/>
          </p:nvPr>
        </p:nvSpPr>
        <p:spPr>
          <a:xfrm>
            <a:off x="457200" y="1774825"/>
            <a:ext cx="8229600" cy="462597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pPr>
              <a:defRPr/>
            </a:pPr>
            <a:fld id="{968B4D7F-83F7-4740-9162-51DE0B80BB55}" type="datetimeFigureOut">
              <a:rPr lang="ja-JP" altLang="en-US"/>
              <a:pPr>
                <a:defRPr/>
              </a:pPr>
              <a:t>2015/9/17</a:t>
            </a:fld>
            <a:endParaRPr lang="ja-JP" altLang="en-US" dirty="0"/>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dirty="0"/>
          </a:p>
        </p:txBody>
      </p:sp>
      <p:sp>
        <p:nvSpPr>
          <p:cNvPr id="6" name="スライド番号プレースホルダ 5"/>
          <p:cNvSpPr>
            <a:spLocks noGrp="1"/>
          </p:cNvSpPr>
          <p:nvPr>
            <p:ph type="sldNum" sz="quarter" idx="12"/>
          </p:nvPr>
        </p:nvSpPr>
        <p:spPr/>
        <p:txBody>
          <a:bodyPr/>
          <a:lstStyle>
            <a:lvl1pPr>
              <a:defRPr/>
            </a:lvl1pPr>
          </a:lstStyle>
          <a:p>
            <a:fld id="{53E74FD9-A72C-48BF-8815-D1C18EED4E44}" type="slidenum">
              <a:rPr lang="ja-JP" altLang="en-US"/>
              <a:pPr/>
              <a:t>‹#›</a:t>
            </a:fld>
            <a:endParaRPr lang="ja-JP" altLang="en-US" dirty="0"/>
          </a:p>
        </p:txBody>
      </p:sp>
    </p:spTree>
    <p:extLst>
      <p:ext uri="{BB962C8B-B14F-4D97-AF65-F5344CB8AC3E}">
        <p14:creationId xmlns:p14="http://schemas.microsoft.com/office/powerpoint/2010/main" xmlns="" val="231479509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fourObj" preserve="1">
  <p:cSld name="タイトルと 4 つのコンテンツ">
    <p:spTree>
      <p:nvGrpSpPr>
        <p:cNvPr id="1" name=""/>
        <p:cNvGrpSpPr/>
        <p:nvPr/>
      </p:nvGrpSpPr>
      <p:grpSpPr>
        <a:xfrm>
          <a:off x="0" y="0"/>
          <a:ext cx="0" cy="0"/>
          <a:chOff x="0" y="0"/>
          <a:chExt cx="0" cy="0"/>
        </a:xfrm>
      </p:grpSpPr>
      <p:sp>
        <p:nvSpPr>
          <p:cNvPr id="2" name="タイトル 1"/>
          <p:cNvSpPr>
            <a:spLocks noGrp="1"/>
          </p:cNvSpPr>
          <p:nvPr>
            <p:ph type="title" sz="quarter"/>
          </p:nvPr>
        </p:nvSpPr>
        <p:spPr>
          <a:xfrm>
            <a:off x="457200" y="152400"/>
            <a:ext cx="8229600" cy="1250950"/>
          </a:xfrm>
        </p:spPr>
        <p:txBody>
          <a:bodyPr/>
          <a:lstStyle>
            <a:lvl1pPr>
              <a:defRPr>
                <a:latin typeface="+mj-lt"/>
              </a:defRPr>
            </a:lvl1pPr>
          </a:lstStyle>
          <a:p>
            <a:r>
              <a:rPr lang="ja-JP" altLang="en-US" dirty="0" smtClean="0"/>
              <a:t>マスタ タイトルの書式設定</a:t>
            </a:r>
            <a:endParaRPr lang="ja-JP" altLang="en-US" dirty="0"/>
          </a:p>
        </p:txBody>
      </p:sp>
      <p:sp>
        <p:nvSpPr>
          <p:cNvPr id="3" name="コンテンツ プレースホルダ 2"/>
          <p:cNvSpPr>
            <a:spLocks noGrp="1"/>
          </p:cNvSpPr>
          <p:nvPr>
            <p:ph sz="quarter" idx="1"/>
          </p:nvPr>
        </p:nvSpPr>
        <p:spPr>
          <a:xfrm>
            <a:off x="457200" y="1774825"/>
            <a:ext cx="4038600" cy="2236788"/>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4648200" y="1774825"/>
            <a:ext cx="4038600" cy="2236788"/>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457200" y="4164013"/>
            <a:ext cx="4038600" cy="2236787"/>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コンテンツ プレースホルダ 5"/>
          <p:cNvSpPr>
            <a:spLocks noGrp="1"/>
          </p:cNvSpPr>
          <p:nvPr>
            <p:ph sz="quarter" idx="4"/>
          </p:nvPr>
        </p:nvSpPr>
        <p:spPr>
          <a:xfrm>
            <a:off x="4648200" y="4164013"/>
            <a:ext cx="4038600" cy="2236787"/>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 3"/>
          <p:cNvSpPr>
            <a:spLocks noGrp="1"/>
          </p:cNvSpPr>
          <p:nvPr>
            <p:ph type="dt" sz="half" idx="10"/>
          </p:nvPr>
        </p:nvSpPr>
        <p:spPr/>
        <p:txBody>
          <a:bodyPr/>
          <a:lstStyle>
            <a:lvl1pPr>
              <a:defRPr>
                <a:latin typeface="+mn-lt"/>
              </a:defRPr>
            </a:lvl1pPr>
          </a:lstStyle>
          <a:p>
            <a:pPr>
              <a:defRPr/>
            </a:pPr>
            <a:fld id="{8DEEDD8B-AD93-4F5D-B2FC-EF669FFC333A}" type="datetimeFigureOut">
              <a:rPr lang="ja-JP" altLang="en-US" smtClean="0"/>
              <a:pPr>
                <a:defRPr/>
              </a:pPr>
              <a:t>2015/9/17</a:t>
            </a:fld>
            <a:endParaRPr lang="ja-JP" altLang="en-US" dirty="0"/>
          </a:p>
        </p:txBody>
      </p:sp>
      <p:sp>
        <p:nvSpPr>
          <p:cNvPr id="8" name="フッター プレースホルダ 4"/>
          <p:cNvSpPr>
            <a:spLocks noGrp="1"/>
          </p:cNvSpPr>
          <p:nvPr>
            <p:ph type="ftr" sz="quarter" idx="11"/>
          </p:nvPr>
        </p:nvSpPr>
        <p:spPr/>
        <p:txBody>
          <a:bodyPr/>
          <a:lstStyle>
            <a:lvl1pPr>
              <a:defRPr>
                <a:latin typeface="+mn-lt"/>
              </a:defRPr>
            </a:lvl1pPr>
          </a:lstStyle>
          <a:p>
            <a:pPr>
              <a:defRPr/>
            </a:pPr>
            <a:endParaRPr lang="ja-JP" altLang="en-US" dirty="0"/>
          </a:p>
        </p:txBody>
      </p:sp>
      <p:sp>
        <p:nvSpPr>
          <p:cNvPr id="9" name="スライド番号プレースホルダ 5"/>
          <p:cNvSpPr>
            <a:spLocks noGrp="1"/>
          </p:cNvSpPr>
          <p:nvPr>
            <p:ph type="sldNum" sz="quarter" idx="12"/>
          </p:nvPr>
        </p:nvSpPr>
        <p:spPr/>
        <p:txBody>
          <a:bodyPr/>
          <a:lstStyle>
            <a:lvl1pPr>
              <a:defRPr>
                <a:latin typeface="+mn-lt"/>
              </a:defRPr>
            </a:lvl1pPr>
          </a:lstStyle>
          <a:p>
            <a:fld id="{55871E66-E23B-4D28-A1B1-23D447403FCE}" type="slidenum">
              <a:rPr lang="ja-JP" altLang="en-US" smtClean="0"/>
              <a:pPr/>
              <a:t>‹#›</a:t>
            </a:fld>
            <a:endParaRPr lang="ja-JP" altLang="en-US" dirty="0"/>
          </a:p>
        </p:txBody>
      </p:sp>
    </p:spTree>
    <p:extLst>
      <p:ext uri="{BB962C8B-B14F-4D97-AF65-F5344CB8AC3E}">
        <p14:creationId xmlns:p14="http://schemas.microsoft.com/office/powerpoint/2010/main" xmlns="" val="196820418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正方形/長方形 6"/>
          <p:cNvSpPr/>
          <p:nvPr/>
        </p:nvSpPr>
        <p:spPr bwMode="ltGray">
          <a:xfrm>
            <a:off x="0" y="0"/>
            <a:ext cx="9144000" cy="143351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kumimoji="0" lang="en-US" dirty="0"/>
          </a:p>
        </p:txBody>
      </p:sp>
      <p:sp>
        <p:nvSpPr>
          <p:cNvPr id="10" name="正方形/長方形 9"/>
          <p:cNvSpPr/>
          <p:nvPr/>
        </p:nvSpPr>
        <p:spPr bwMode="invGray">
          <a:xfrm>
            <a:off x="0" y="1436688"/>
            <a:ext cx="9144000" cy="4445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kumimoji="0" lang="en-US" dirty="0"/>
          </a:p>
        </p:txBody>
      </p:sp>
      <p:sp>
        <p:nvSpPr>
          <p:cNvPr id="4100" name="タイトル プレースホルダ 1"/>
          <p:cNvSpPr>
            <a:spLocks noGrp="1"/>
          </p:cNvSpPr>
          <p:nvPr>
            <p:ph type="title"/>
          </p:nvPr>
        </p:nvSpPr>
        <p:spPr bwMode="auto">
          <a:xfrm>
            <a:off x="207818" y="152400"/>
            <a:ext cx="8749146" cy="1250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45720" bIns="45720" numCol="1" anchor="ctr" anchorCtr="0" compatLnSpc="1">
            <a:prstTxWarp prst="textNoShape">
              <a:avLst/>
            </a:prstTxWarp>
          </a:bodyPr>
          <a:lstStyle/>
          <a:p>
            <a:pPr lvl="0"/>
            <a:r>
              <a:rPr lang="ja-JP" altLang="en-US" dirty="0" smtClean="0"/>
              <a:t>マスタ タイトルの書式設定</a:t>
            </a:r>
            <a:endParaRPr lang="en-US" dirty="0" smtClean="0"/>
          </a:p>
        </p:txBody>
      </p:sp>
      <p:sp>
        <p:nvSpPr>
          <p:cNvPr id="4101" name="テキスト プレースホルダ 2"/>
          <p:cNvSpPr>
            <a:spLocks noGrp="1"/>
          </p:cNvSpPr>
          <p:nvPr>
            <p:ph type="body" idx="1"/>
          </p:nvPr>
        </p:nvSpPr>
        <p:spPr bwMode="auto">
          <a:xfrm>
            <a:off x="221673" y="1774825"/>
            <a:ext cx="8742218" cy="4625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54864" tIns="9144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smtClean="0"/>
          </a:p>
        </p:txBody>
      </p:sp>
      <p:sp>
        <p:nvSpPr>
          <p:cNvPr id="4" name="日付プレースホルダ 3"/>
          <p:cNvSpPr>
            <a:spLocks noGrp="1"/>
          </p:cNvSpPr>
          <p:nvPr>
            <p:ph type="dt" sz="half" idx="2"/>
          </p:nvPr>
        </p:nvSpPr>
        <p:spPr>
          <a:xfrm>
            <a:off x="457200" y="6477000"/>
            <a:ext cx="2133600" cy="274638"/>
          </a:xfrm>
          <a:prstGeom prst="rect">
            <a:avLst/>
          </a:prstGeom>
        </p:spPr>
        <p:txBody>
          <a:bodyPr vert="horz" lIns="109728" rIns="45720" bIns="0" rtlCol="0" anchor="b"/>
          <a:lstStyle>
            <a:lvl1pPr algn="l" eaLnBrk="1" latinLnBrk="0" hangingPunct="1">
              <a:defRPr kumimoji="0" sz="1200">
                <a:solidFill>
                  <a:schemeClr val="tx1">
                    <a:tint val="95000"/>
                  </a:schemeClr>
                </a:solidFill>
                <a:ea typeface="ＭＳ Ｐゴシック" pitchFamily="50" charset="-128"/>
              </a:defRPr>
            </a:lvl1pPr>
            <a:extLst/>
          </a:lstStyle>
          <a:p>
            <a:pPr>
              <a:defRPr/>
            </a:pPr>
            <a:fld id="{A39326AE-6197-458A-8BBC-5C73BB363B3E}" type="datetimeFigureOut">
              <a:rPr lang="ja-JP" altLang="en-US"/>
              <a:pPr>
                <a:defRPr/>
              </a:pPr>
              <a:t>2015/9/17</a:t>
            </a:fld>
            <a:endParaRPr lang="ja-JP" altLang="en-US" dirty="0"/>
          </a:p>
        </p:txBody>
      </p:sp>
      <p:sp>
        <p:nvSpPr>
          <p:cNvPr id="5" name="フッター プレースホルダ 4"/>
          <p:cNvSpPr>
            <a:spLocks noGrp="1"/>
          </p:cNvSpPr>
          <p:nvPr>
            <p:ph type="ftr" sz="quarter" idx="3"/>
          </p:nvPr>
        </p:nvSpPr>
        <p:spPr>
          <a:xfrm>
            <a:off x="2640013" y="6477000"/>
            <a:ext cx="5508625" cy="274638"/>
          </a:xfrm>
          <a:prstGeom prst="rect">
            <a:avLst/>
          </a:prstGeom>
        </p:spPr>
        <p:txBody>
          <a:bodyPr vert="horz" lIns="45720" rIns="45720" bIns="0" rtlCol="0" anchor="b"/>
          <a:lstStyle>
            <a:lvl1pPr algn="l" eaLnBrk="1" latinLnBrk="0" hangingPunct="1">
              <a:defRPr kumimoji="0" sz="1200">
                <a:solidFill>
                  <a:schemeClr val="tx1">
                    <a:tint val="95000"/>
                  </a:schemeClr>
                </a:solidFill>
                <a:ea typeface="ＭＳ Ｐゴシック" pitchFamily="50" charset="-128"/>
              </a:defRPr>
            </a:lvl1pPr>
            <a:extLst/>
          </a:lstStyle>
          <a:p>
            <a:pPr>
              <a:defRPr/>
            </a:pPr>
            <a:endParaRPr lang="ja-JP" altLang="en-US" dirty="0"/>
          </a:p>
        </p:txBody>
      </p:sp>
      <p:sp>
        <p:nvSpPr>
          <p:cNvPr id="6" name="スライド番号プレースホルダ 5"/>
          <p:cNvSpPr>
            <a:spLocks noGrp="1"/>
          </p:cNvSpPr>
          <p:nvPr>
            <p:ph type="sldNum" sz="quarter" idx="4"/>
          </p:nvPr>
        </p:nvSpPr>
        <p:spPr>
          <a:xfrm>
            <a:off x="8204200" y="6477000"/>
            <a:ext cx="733425" cy="274638"/>
          </a:xfrm>
          <a:prstGeom prst="rect">
            <a:avLst/>
          </a:prstGeom>
        </p:spPr>
        <p:txBody>
          <a:bodyPr vert="horz" wrap="square" lIns="91440" tIns="45720" rIns="91440" bIns="0" numCol="1" anchor="b" anchorCtr="0" compatLnSpc="1">
            <a:prstTxWarp prst="textNoShape">
              <a:avLst/>
            </a:prstTxWarp>
          </a:bodyPr>
          <a:lstStyle>
            <a:lvl1pPr algn="r">
              <a:defRPr kumimoji="0" sz="1200">
                <a:solidFill>
                  <a:srgbClr val="3F3F3F"/>
                </a:solidFill>
              </a:defRPr>
            </a:lvl1pPr>
          </a:lstStyle>
          <a:p>
            <a:fld id="{22304051-FACD-4999-A4BB-82E1C8109376}" type="slidenum">
              <a:rPr lang="ja-JP" altLang="en-US"/>
              <a:pPr/>
              <a:t>‹#›</a:t>
            </a:fld>
            <a:endParaRPr lang="ja-JP" altLang="en-US" dirty="0"/>
          </a:p>
        </p:txBody>
      </p:sp>
      <p:sp>
        <p:nvSpPr>
          <p:cNvPr id="12" name="スライド番号プレースホルダ 5"/>
          <p:cNvSpPr txBox="1">
            <a:spLocks/>
          </p:cNvSpPr>
          <p:nvPr/>
        </p:nvSpPr>
        <p:spPr>
          <a:xfrm>
            <a:off x="8429625" y="0"/>
            <a:ext cx="714375" cy="285750"/>
          </a:xfrm>
          <a:prstGeom prst="rect">
            <a:avLst/>
          </a:prstGeom>
        </p:spPr>
        <p:txBody>
          <a:bodyPr bIns="0" anchor="b"/>
          <a:lstStyle>
            <a:lvl1pPr eaLnBrk="0" hangingPunct="0">
              <a:defRPr kumimoji="1">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defRPr kumimoji="1">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defRPr kumimoji="1">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algn="r" eaLnBrk="1" hangingPunct="1"/>
            <a:fld id="{85999986-86C5-4EA3-9076-1BEC3BAE820E}" type="slidenum">
              <a:rPr kumimoji="0" lang="en-US" altLang="ja-JP" sz="1600">
                <a:solidFill>
                  <a:schemeClr val="bg1"/>
                </a:solidFill>
              </a:rPr>
              <a:pPr algn="r" eaLnBrk="1" hangingPunct="1"/>
              <a:t>‹#›</a:t>
            </a:fld>
            <a:endParaRPr kumimoji="0" lang="en-US" altLang="ja-JP" sz="1600"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5667" r:id="rId1"/>
    <p:sldLayoutId id="2147485660" r:id="rId2"/>
    <p:sldLayoutId id="2147485661" r:id="rId3"/>
    <p:sldLayoutId id="2147485662" r:id="rId4"/>
    <p:sldLayoutId id="2147485663" r:id="rId5"/>
    <p:sldLayoutId id="2147485664" r:id="rId6"/>
    <p:sldLayoutId id="2147485665" r:id="rId7"/>
    <p:sldLayoutId id="2147485666" r:id="rId8"/>
  </p:sldLayoutIdLst>
  <p:timing>
    <p:tnLst>
      <p:par>
        <p:cTn id="1" dur="indefinite" restart="never" nodeType="tmRoot"/>
      </p:par>
    </p:tnLst>
  </p:timing>
  <p:txStyles>
    <p:titleStyle>
      <a:lvl1pPr algn="l" rtl="0" eaLnBrk="0" fontAlgn="base" hangingPunct="0">
        <a:spcBef>
          <a:spcPct val="0"/>
        </a:spcBef>
        <a:spcAft>
          <a:spcPct val="0"/>
        </a:spcAft>
        <a:defRPr kumimoji="1" sz="4500" b="1" kern="1200">
          <a:solidFill>
            <a:srgbClr val="FFC800"/>
          </a:solidFill>
          <a:latin typeface="Arial Black" panose="020B0A04020102020204" pitchFamily="34" charset="0"/>
          <a:ea typeface="Arial Unicode MS" panose="020B0604020202020204" pitchFamily="50" charset="-128"/>
          <a:cs typeface="Arial Unicode MS" panose="020B0604020202020204" pitchFamily="50" charset="-128"/>
        </a:defRPr>
      </a:lvl1pPr>
      <a:lvl2pPr algn="l" rtl="0" eaLnBrk="0" fontAlgn="base" hangingPunct="0">
        <a:spcBef>
          <a:spcPct val="0"/>
        </a:spcBef>
        <a:spcAft>
          <a:spcPct val="0"/>
        </a:spcAft>
        <a:defRPr kumimoji="1" sz="4500" b="1">
          <a:solidFill>
            <a:srgbClr val="FFC800"/>
          </a:solidFill>
          <a:latin typeface="FGP丸ｺﾞｼｯｸ体Ca-B" pitchFamily="50" charset="-128"/>
          <a:ea typeface="FGP丸ｺﾞｼｯｸ体Ca-B" pitchFamily="50" charset="-128"/>
        </a:defRPr>
      </a:lvl2pPr>
      <a:lvl3pPr algn="l" rtl="0" eaLnBrk="0" fontAlgn="base" hangingPunct="0">
        <a:spcBef>
          <a:spcPct val="0"/>
        </a:spcBef>
        <a:spcAft>
          <a:spcPct val="0"/>
        </a:spcAft>
        <a:defRPr kumimoji="1" sz="4500" b="1">
          <a:solidFill>
            <a:srgbClr val="FFC800"/>
          </a:solidFill>
          <a:latin typeface="FGP丸ｺﾞｼｯｸ体Ca-B" pitchFamily="50" charset="-128"/>
          <a:ea typeface="FGP丸ｺﾞｼｯｸ体Ca-B" pitchFamily="50" charset="-128"/>
        </a:defRPr>
      </a:lvl3pPr>
      <a:lvl4pPr algn="l" rtl="0" eaLnBrk="0" fontAlgn="base" hangingPunct="0">
        <a:spcBef>
          <a:spcPct val="0"/>
        </a:spcBef>
        <a:spcAft>
          <a:spcPct val="0"/>
        </a:spcAft>
        <a:defRPr kumimoji="1" sz="4500" b="1">
          <a:solidFill>
            <a:srgbClr val="FFC800"/>
          </a:solidFill>
          <a:latin typeface="FGP丸ｺﾞｼｯｸ体Ca-B" pitchFamily="50" charset="-128"/>
          <a:ea typeface="FGP丸ｺﾞｼｯｸ体Ca-B" pitchFamily="50" charset="-128"/>
        </a:defRPr>
      </a:lvl4pPr>
      <a:lvl5pPr algn="l" rtl="0" eaLnBrk="0" fontAlgn="base" hangingPunct="0">
        <a:spcBef>
          <a:spcPct val="0"/>
        </a:spcBef>
        <a:spcAft>
          <a:spcPct val="0"/>
        </a:spcAft>
        <a:defRPr kumimoji="1" sz="4500" b="1">
          <a:solidFill>
            <a:srgbClr val="FFC800"/>
          </a:solidFill>
          <a:latin typeface="FGP丸ｺﾞｼｯｸ体Ca-B" pitchFamily="50" charset="-128"/>
          <a:ea typeface="FGP丸ｺﾞｼｯｸ体Ca-B" pitchFamily="50" charset="-128"/>
        </a:defRPr>
      </a:lvl5pPr>
      <a:lvl6pPr marL="457200" algn="l" rtl="0" fontAlgn="base">
        <a:spcBef>
          <a:spcPct val="0"/>
        </a:spcBef>
        <a:spcAft>
          <a:spcPct val="0"/>
        </a:spcAft>
        <a:defRPr kumimoji="1" sz="4500" b="1">
          <a:solidFill>
            <a:srgbClr val="FFC800"/>
          </a:solidFill>
          <a:latin typeface="Corbel" pitchFamily="34" charset="0"/>
          <a:ea typeface="HGｺﾞｼｯｸM" pitchFamily="49" charset="-128"/>
        </a:defRPr>
      </a:lvl6pPr>
      <a:lvl7pPr marL="914400" algn="l" rtl="0" fontAlgn="base">
        <a:spcBef>
          <a:spcPct val="0"/>
        </a:spcBef>
        <a:spcAft>
          <a:spcPct val="0"/>
        </a:spcAft>
        <a:defRPr kumimoji="1" sz="4500" b="1">
          <a:solidFill>
            <a:srgbClr val="FFC800"/>
          </a:solidFill>
          <a:latin typeface="Corbel" pitchFamily="34" charset="0"/>
          <a:ea typeface="HGｺﾞｼｯｸM" pitchFamily="49" charset="-128"/>
        </a:defRPr>
      </a:lvl7pPr>
      <a:lvl8pPr marL="1371600" algn="l" rtl="0" fontAlgn="base">
        <a:spcBef>
          <a:spcPct val="0"/>
        </a:spcBef>
        <a:spcAft>
          <a:spcPct val="0"/>
        </a:spcAft>
        <a:defRPr kumimoji="1" sz="4500" b="1">
          <a:solidFill>
            <a:srgbClr val="FFC800"/>
          </a:solidFill>
          <a:latin typeface="Corbel" pitchFamily="34" charset="0"/>
          <a:ea typeface="HGｺﾞｼｯｸM" pitchFamily="49" charset="-128"/>
        </a:defRPr>
      </a:lvl8pPr>
      <a:lvl9pPr marL="1828800" algn="l" rtl="0" fontAlgn="base">
        <a:spcBef>
          <a:spcPct val="0"/>
        </a:spcBef>
        <a:spcAft>
          <a:spcPct val="0"/>
        </a:spcAft>
        <a:defRPr kumimoji="1" sz="4500" b="1">
          <a:solidFill>
            <a:srgbClr val="FFC800"/>
          </a:solidFill>
          <a:latin typeface="Corbel" pitchFamily="34" charset="0"/>
          <a:ea typeface="HGｺﾞｼｯｸM" pitchFamily="49" charset="-128"/>
        </a:defRPr>
      </a:lvl9pPr>
      <a:extLst/>
    </p:titleStyle>
    <p:bodyStyle>
      <a:lvl1pPr marL="438150" indent="-319088" algn="l" rtl="0" eaLnBrk="0" fontAlgn="base" hangingPunct="0">
        <a:spcBef>
          <a:spcPct val="0"/>
        </a:spcBef>
        <a:spcAft>
          <a:spcPct val="0"/>
        </a:spcAft>
        <a:buClr>
          <a:schemeClr val="accent1"/>
        </a:buClr>
        <a:buSzPct val="80000"/>
        <a:buFont typeface="Wingdings 2" panose="05020102010507070707" pitchFamily="18" charset="2"/>
        <a:buChar char=""/>
        <a:defRPr kumimoji="1" sz="3200" kern="1200">
          <a:solidFill>
            <a:schemeClr val="tx1"/>
          </a:solidFill>
          <a:latin typeface="+mn-lt"/>
          <a:ea typeface="FG丸ｺﾞｼｯｸ体Ca-B" pitchFamily="49" charset="-128"/>
          <a:cs typeface="+mn-cs"/>
        </a:defRPr>
      </a:lvl1pPr>
      <a:lvl2pPr marL="730250" indent="-273050" algn="l" rtl="0" eaLnBrk="0" fontAlgn="base" hangingPunct="0">
        <a:spcBef>
          <a:spcPct val="20000"/>
        </a:spcBef>
        <a:spcAft>
          <a:spcPct val="0"/>
        </a:spcAft>
        <a:buClr>
          <a:schemeClr val="accent2"/>
        </a:buClr>
        <a:buSzPct val="90000"/>
        <a:buFont typeface="Wingdings" panose="05000000000000000000" pitchFamily="2" charset="2"/>
        <a:buChar char=""/>
        <a:defRPr kumimoji="1" sz="2800" kern="1200">
          <a:solidFill>
            <a:schemeClr val="tx1"/>
          </a:solidFill>
          <a:latin typeface="+mn-lt"/>
          <a:ea typeface="FGP丸ｺﾞｼｯｸ体Ca-M" pitchFamily="50" charset="-128"/>
          <a:cs typeface="+mn-cs"/>
        </a:defRPr>
      </a:lvl2pPr>
      <a:lvl3pPr marL="995363" indent="-228600" algn="l" rtl="0" eaLnBrk="0" fontAlgn="base" hangingPunct="0">
        <a:spcBef>
          <a:spcPct val="20000"/>
        </a:spcBef>
        <a:spcAft>
          <a:spcPct val="0"/>
        </a:spcAft>
        <a:buClr>
          <a:srgbClr val="E66C7D"/>
        </a:buClr>
        <a:buFont typeface="Arial" panose="020B0604020202020204" pitchFamily="34" charset="0"/>
        <a:buChar char="▪"/>
        <a:defRPr kumimoji="1" sz="2400" kern="1200">
          <a:solidFill>
            <a:schemeClr val="tx1"/>
          </a:solidFill>
          <a:latin typeface="+mn-lt"/>
          <a:ea typeface="FG丸ｺﾞｼｯｸ体Ca-L" pitchFamily="49" charset="-128"/>
          <a:cs typeface="+mn-cs"/>
        </a:defRPr>
      </a:lvl3pPr>
      <a:lvl4pPr marL="1216025" indent="-182563" algn="l" rtl="0" eaLnBrk="0" fontAlgn="base" hangingPunct="0">
        <a:spcBef>
          <a:spcPct val="20000"/>
        </a:spcBef>
        <a:spcAft>
          <a:spcPct val="0"/>
        </a:spcAft>
        <a:buClr>
          <a:srgbClr val="6BB76D"/>
        </a:buClr>
        <a:buFont typeface="Arial" panose="020B0604020202020204" pitchFamily="34" charset="0"/>
        <a:buChar char="▪"/>
        <a:defRPr kumimoji="1" sz="2000" kern="1200">
          <a:solidFill>
            <a:schemeClr val="tx1"/>
          </a:solidFill>
          <a:latin typeface="+mn-lt"/>
          <a:ea typeface="FG丸ｺﾞｼｯｸ体Ca-L" pitchFamily="49" charset="-128"/>
          <a:cs typeface="+mn-cs"/>
        </a:defRPr>
      </a:lvl4pPr>
      <a:lvl5pPr marL="1425575" indent="-182563" algn="l" rtl="0" eaLnBrk="0" fontAlgn="base" hangingPunct="0">
        <a:spcBef>
          <a:spcPct val="20000"/>
        </a:spcBef>
        <a:spcAft>
          <a:spcPct val="0"/>
        </a:spcAft>
        <a:buClr>
          <a:srgbClr val="E88651"/>
        </a:buClr>
        <a:buFont typeface="Wingdings 3" panose="05040102010807070707" pitchFamily="18" charset="2"/>
        <a:buChar char=""/>
        <a:defRPr kumimoji="1" lang="en-US" sz="2000" kern="1200">
          <a:solidFill>
            <a:schemeClr val="tx1"/>
          </a:solidFill>
          <a:latin typeface="+mn-lt"/>
          <a:ea typeface="FG丸ｺﾞｼｯｸ体Ca-L" pitchFamily="49" charset="-128"/>
          <a:cs typeface="+mn-cs"/>
        </a:defRPr>
      </a:lvl5pPr>
      <a:lvl6pPr marL="1627632" indent="-182880" algn="l" rtl="0" eaLnBrk="1" latinLnBrk="0" hangingPunct="1">
        <a:spcBef>
          <a:spcPct val="20000"/>
        </a:spcBef>
        <a:buClr>
          <a:schemeClr val="accent6"/>
        </a:buClr>
        <a:buSzPct val="100000"/>
        <a:buFont typeface="Wingdings 2"/>
        <a:buChar char=""/>
        <a:defRPr kumimoji="1"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1"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1"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1" sz="1800" kern="1200" baseline="0">
          <a:solidFill>
            <a:schemeClr val="tx1"/>
          </a:solidFill>
          <a:latin typeface="+mn-lt"/>
          <a:ea typeface="+mn-ea"/>
          <a:cs typeface="+mn-cs"/>
        </a:defRPr>
      </a:lvl9pPr>
      <a:extLst/>
    </p:bodyStyle>
    <p:otherStyle>
      <a:lvl1pPr marL="0" algn="l" rtl="0" eaLnBrk="1" latinLnBrk="0" hangingPunct="1">
        <a:defRPr kumimoji="1" kern="1200">
          <a:solidFill>
            <a:schemeClr val="tx1"/>
          </a:solidFill>
          <a:latin typeface="+mn-lt"/>
          <a:ea typeface="+mn-ea"/>
          <a:cs typeface="+mn-cs"/>
        </a:defRPr>
      </a:lvl1pPr>
      <a:lvl2pPr marL="457200" algn="l" rtl="0" eaLnBrk="1" latinLnBrk="0" hangingPunct="1">
        <a:defRPr kumimoji="1" kern="1200">
          <a:solidFill>
            <a:schemeClr val="tx1"/>
          </a:solidFill>
          <a:latin typeface="+mn-lt"/>
          <a:ea typeface="+mn-ea"/>
          <a:cs typeface="+mn-cs"/>
        </a:defRPr>
      </a:lvl2pPr>
      <a:lvl3pPr marL="914400" algn="l" rtl="0" eaLnBrk="1" latinLnBrk="0" hangingPunct="1">
        <a:defRPr kumimoji="1" kern="1200">
          <a:solidFill>
            <a:schemeClr val="tx1"/>
          </a:solidFill>
          <a:latin typeface="+mn-lt"/>
          <a:ea typeface="+mn-ea"/>
          <a:cs typeface="+mn-cs"/>
        </a:defRPr>
      </a:lvl3pPr>
      <a:lvl4pPr marL="1371600" algn="l" rtl="0" eaLnBrk="1" latinLnBrk="0" hangingPunct="1">
        <a:defRPr kumimoji="1" kern="1200">
          <a:solidFill>
            <a:schemeClr val="tx1"/>
          </a:solidFill>
          <a:latin typeface="+mn-lt"/>
          <a:ea typeface="+mn-ea"/>
          <a:cs typeface="+mn-cs"/>
        </a:defRPr>
      </a:lvl4pPr>
      <a:lvl5pPr marL="1828800" algn="l" rtl="0" eaLnBrk="1" latinLnBrk="0" hangingPunct="1">
        <a:defRPr kumimoji="1" kern="1200">
          <a:solidFill>
            <a:schemeClr val="tx1"/>
          </a:solidFill>
          <a:latin typeface="+mn-lt"/>
          <a:ea typeface="+mn-ea"/>
          <a:cs typeface="+mn-cs"/>
        </a:defRPr>
      </a:lvl5pPr>
      <a:lvl6pPr marL="2286000" algn="l" rtl="0" eaLnBrk="1" latinLnBrk="0" hangingPunct="1">
        <a:defRPr kumimoji="1" kern="1200">
          <a:solidFill>
            <a:schemeClr val="tx1"/>
          </a:solidFill>
          <a:latin typeface="+mn-lt"/>
          <a:ea typeface="+mn-ea"/>
          <a:cs typeface="+mn-cs"/>
        </a:defRPr>
      </a:lvl6pPr>
      <a:lvl7pPr marL="2743200" algn="l" rtl="0" eaLnBrk="1" latinLnBrk="0" hangingPunct="1">
        <a:defRPr kumimoji="1" kern="1200">
          <a:solidFill>
            <a:schemeClr val="tx1"/>
          </a:solidFill>
          <a:latin typeface="+mn-lt"/>
          <a:ea typeface="+mn-ea"/>
          <a:cs typeface="+mn-cs"/>
        </a:defRPr>
      </a:lvl7pPr>
      <a:lvl8pPr marL="3200400" algn="l" rtl="0" eaLnBrk="1" latinLnBrk="0" hangingPunct="1">
        <a:defRPr kumimoji="1" kern="1200">
          <a:solidFill>
            <a:schemeClr val="tx1"/>
          </a:solidFill>
          <a:latin typeface="+mn-lt"/>
          <a:ea typeface="+mn-ea"/>
          <a:cs typeface="+mn-cs"/>
        </a:defRPr>
      </a:lvl8pPr>
      <a:lvl9pPr marL="3657600" algn="l" rtl="0" eaLnBrk="1" latinLnBrk="0" hangingPunct="1">
        <a:defRPr kumimoji="1"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image" Target="../media/image11.jpeg"/><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 Id="rId9" Type="http://schemas.openxmlformats.org/officeDocument/2006/relationships/image" Target="../media/image18.jpeg"/></Relationships>
</file>

<file path=ppt/slides/_rels/slide9.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emf"/><Relationship Id="rId12" Type="http://schemas.openxmlformats.org/officeDocument/2006/relationships/image" Target="../media/image29.jpe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image" Target="../media/image28.jpeg"/><Relationship Id="rId5" Type="http://schemas.openxmlformats.org/officeDocument/2006/relationships/image" Target="../media/image22.png"/><Relationship Id="rId10" Type="http://schemas.openxmlformats.org/officeDocument/2006/relationships/image" Target="../media/image27.jpeg"/><Relationship Id="rId4" Type="http://schemas.openxmlformats.org/officeDocument/2006/relationships/image" Target="../media/image21.png"/><Relationship Id="rId9"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15" descr="gg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80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171" name="Rectangle 3"/>
          <p:cNvSpPr>
            <a:spLocks noGrp="1" noChangeArrowheads="1"/>
          </p:cNvSpPr>
          <p:nvPr>
            <p:ph type="subTitle" idx="1"/>
          </p:nvPr>
        </p:nvSpPr>
        <p:spPr>
          <a:xfrm>
            <a:off x="550110" y="5372099"/>
            <a:ext cx="8513905" cy="931985"/>
          </a:xfrm>
        </p:spPr>
        <p:txBody>
          <a:bodyPr/>
          <a:lstStyle/>
          <a:p>
            <a:pPr algn="r" eaLnBrk="1" hangingPunct="1"/>
            <a:r>
              <a:rPr lang="en-US" altLang="ja-JP" sz="2600" u="sng" dirty="0">
                <a:latin typeface="FGP丸ｺﾞｼｯｸ体Ca-B" panose="020F0800000000000000" pitchFamily="50" charset="-128"/>
                <a:ea typeface="FGP丸ｺﾞｼｯｸ体Ca-B" panose="020F0800000000000000" pitchFamily="50" charset="-128"/>
              </a:rPr>
              <a:t>Hideshi </a:t>
            </a:r>
            <a:r>
              <a:rPr lang="en-US" altLang="ja-JP" sz="2600" u="sng" dirty="0" smtClean="0">
                <a:latin typeface="FGP丸ｺﾞｼｯｸ体Ca-B" panose="020F0800000000000000" pitchFamily="50" charset="-128"/>
                <a:ea typeface="FGP丸ｺﾞｼｯｸ体Ca-B" panose="020F0800000000000000" pitchFamily="50" charset="-128"/>
              </a:rPr>
              <a:t>KAGAWA</a:t>
            </a:r>
            <a:endParaRPr lang="en-US" altLang="ja-JP" sz="2600" dirty="0" smtClean="0">
              <a:latin typeface="FGP丸ｺﾞｼｯｸ体Ca-B" panose="020F0800000000000000" pitchFamily="50" charset="-128"/>
              <a:ea typeface="FGP丸ｺﾞｼｯｸ体Ca-B" panose="020F0800000000000000" pitchFamily="50" charset="-128"/>
            </a:endParaRPr>
          </a:p>
          <a:p>
            <a:pPr algn="r" eaLnBrk="1" hangingPunct="1"/>
            <a:r>
              <a:rPr lang="en-US" altLang="ja-JP" sz="2600" dirty="0" smtClean="0">
                <a:latin typeface="FGP丸ｺﾞｼｯｸ体Ca-B" panose="020F0800000000000000" pitchFamily="50" charset="-128"/>
                <a:ea typeface="FGP丸ｺﾞｼｯｸ体Ca-B" panose="020F0800000000000000" pitchFamily="50" charset="-128"/>
              </a:rPr>
              <a:t>Japan Aerospace Exploration Agency</a:t>
            </a:r>
            <a:endParaRPr lang="ja-JP" altLang="en-US" sz="2600" dirty="0" smtClean="0">
              <a:latin typeface="FGP丸ｺﾞｼｯｸ体Ca-B" panose="020F0800000000000000" pitchFamily="50" charset="-128"/>
              <a:ea typeface="FGP丸ｺﾞｼｯｸ体Ca-B" panose="020F0800000000000000" pitchFamily="50" charset="-128"/>
            </a:endParaRPr>
          </a:p>
        </p:txBody>
      </p:sp>
      <p:sp>
        <p:nvSpPr>
          <p:cNvPr id="7173" name="Text Box 10"/>
          <p:cNvSpPr txBox="1">
            <a:spLocks noChangeArrowheads="1"/>
          </p:cNvSpPr>
          <p:nvPr/>
        </p:nvSpPr>
        <p:spPr bwMode="auto">
          <a:xfrm>
            <a:off x="2295436" y="559855"/>
            <a:ext cx="6833964" cy="25545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kumimoji="1">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defRPr kumimoji="1">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defRPr kumimoji="1">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algn="ctr" eaLnBrk="1" hangingPunct="1"/>
            <a:r>
              <a:rPr lang="en-US" altLang="ja-JP" sz="4000" dirty="0">
                <a:solidFill>
                  <a:schemeClr val="accent1"/>
                </a:solidFill>
                <a:latin typeface="+mj-lt"/>
                <a:ea typeface="FGP丸ｺﾞｼｯｸ体Ca-B" panose="020F0800000000000000" pitchFamily="50" charset="-128"/>
              </a:rPr>
              <a:t>Overview </a:t>
            </a:r>
            <a:r>
              <a:rPr lang="en-US" altLang="ja-JP" sz="4000" dirty="0" smtClean="0">
                <a:solidFill>
                  <a:schemeClr val="accent1"/>
                </a:solidFill>
                <a:latin typeface="+mj-lt"/>
                <a:ea typeface="FGP丸ｺﾞｼｯｸ体Ca-B" panose="020F0800000000000000" pitchFamily="50" charset="-128"/>
              </a:rPr>
              <a:t>of</a:t>
            </a:r>
          </a:p>
          <a:p>
            <a:pPr algn="ctr" eaLnBrk="1" hangingPunct="1"/>
            <a:r>
              <a:rPr lang="en-US" altLang="ja-JP" sz="4000" dirty="0" smtClean="0">
                <a:solidFill>
                  <a:schemeClr val="accent1"/>
                </a:solidFill>
                <a:latin typeface="+mj-lt"/>
                <a:ea typeface="FGP丸ｺﾞｼｯｸ体Ca-B" panose="020F0800000000000000" pitchFamily="50" charset="-128"/>
              </a:rPr>
              <a:t>the Innovative </a:t>
            </a:r>
            <a:r>
              <a:rPr lang="en-US" altLang="ja-JP" sz="4000" dirty="0">
                <a:solidFill>
                  <a:schemeClr val="accent1"/>
                </a:solidFill>
                <a:latin typeface="+mj-lt"/>
                <a:ea typeface="FGP丸ｺﾞｼｯｸ体Ca-B" panose="020F0800000000000000" pitchFamily="50" charset="-128"/>
              </a:rPr>
              <a:t>Satellite Technology Demonstration Program</a:t>
            </a:r>
            <a:endParaRPr lang="ja-JP" altLang="en-US" sz="4000" dirty="0">
              <a:solidFill>
                <a:schemeClr val="accent1"/>
              </a:solidFill>
              <a:latin typeface="+mj-lt"/>
              <a:ea typeface="FGP丸ｺﾞｼｯｸ体Ca-B" panose="020F0800000000000000" pitchFamily="50" charset="-128"/>
            </a:endParaRPr>
          </a:p>
        </p:txBody>
      </p:sp>
      <p:pic>
        <p:nvPicPr>
          <p:cNvPr id="7174" name="Picture 11" descr="A3_1_blue_glay"/>
          <p:cNvPicPr>
            <a:picLocks noChangeAspect="1" noChangeArrowheads="1"/>
          </p:cNvPicPr>
          <p:nvPr/>
        </p:nvPicPr>
        <p:blipFill>
          <a:blip r:embed="rId3" cstate="print">
            <a:clrChange>
              <a:clrFrom>
                <a:srgbClr val="000000"/>
              </a:clrFrom>
              <a:clrTo>
                <a:srgbClr val="000000">
                  <a:alpha val="0"/>
                </a:srgbClr>
              </a:clrTo>
            </a:clrChange>
            <a:extLst>
              <a:ext uri="{28A0092B-C50C-407E-A947-70E740481C1C}">
                <a14:useLocalDpi xmlns:a14="http://schemas.microsoft.com/office/drawing/2010/main" xmlns="" val="0"/>
              </a:ext>
            </a:extLst>
          </a:blip>
          <a:srcRect l="16812" t="23741" r="20175" b="28488"/>
          <a:stretch>
            <a:fillRect/>
          </a:stretch>
        </p:blipFill>
        <p:spPr bwMode="auto">
          <a:xfrm>
            <a:off x="0" y="4817732"/>
            <a:ext cx="3898900" cy="2081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テキスト ボックス 16"/>
          <p:cNvSpPr txBox="1">
            <a:spLocks noChangeArrowheads="1"/>
          </p:cNvSpPr>
          <p:nvPr/>
        </p:nvSpPr>
        <p:spPr bwMode="auto">
          <a:xfrm>
            <a:off x="2558563" y="6391573"/>
            <a:ext cx="657083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kumimoji="1">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defRPr kumimoji="1">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defRPr kumimoji="1">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eaLnBrk="1" hangingPunct="1"/>
            <a:r>
              <a:rPr lang="en-US" altLang="ja-JP" sz="2400" dirty="0" smtClean="0">
                <a:latin typeface="+mn-lt"/>
                <a:ea typeface="FGP丸ｺﾞｼｯｸ体Ca-L" panose="020F0400000000000000" pitchFamily="50" charset="-128"/>
              </a:rPr>
              <a:t>90</a:t>
            </a:r>
            <a:r>
              <a:rPr lang="en-US" altLang="ja-JP" sz="2400" baseline="30000" dirty="0" smtClean="0">
                <a:latin typeface="+mn-lt"/>
                <a:ea typeface="FGP丸ｺﾞｼｯｸ体Ca-L" panose="020F0400000000000000" pitchFamily="50" charset="-128"/>
              </a:rPr>
              <a:t>th</a:t>
            </a:r>
            <a:r>
              <a:rPr lang="en-US" altLang="ja-JP" sz="2400" dirty="0" smtClean="0">
                <a:latin typeface="+mn-lt"/>
                <a:ea typeface="FGP丸ｺﾞｼｯｸ体Ca-L" panose="020F0400000000000000" pitchFamily="50" charset="-128"/>
              </a:rPr>
              <a:t> JARL Commemoration / August 20, 2015</a:t>
            </a:r>
            <a:endParaRPr lang="ja-JP" altLang="en-US" sz="2400" dirty="0">
              <a:latin typeface="+mn-lt"/>
              <a:ea typeface="FGP丸ｺﾞｼｯｸ体Ca-L" panose="020F0400000000000000" pitchFamily="50" charset="-12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152400"/>
            <a:ext cx="9144000" cy="1250950"/>
          </a:xfrm>
        </p:spPr>
        <p:txBody>
          <a:bodyPr/>
          <a:lstStyle/>
          <a:p>
            <a:r>
              <a:rPr kumimoji="1" lang="en-US" altLang="ja-JP" sz="4400" dirty="0" smtClean="0"/>
              <a:t>Epsilon Rocket Loading Form </a:t>
            </a:r>
            <a:endParaRPr kumimoji="1" lang="ja-JP" altLang="en-US" sz="4400" dirty="0"/>
          </a:p>
        </p:txBody>
      </p:sp>
      <p:pic>
        <p:nvPicPr>
          <p:cNvPr id="5" name="Picture 82" descr="C:\Users\01142\Desktop\6ffe60c164c14ed7822ed441078dff8c.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51520" y="1197092"/>
            <a:ext cx="757265" cy="56378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6" name="グループ化 5"/>
          <p:cNvGrpSpPr/>
          <p:nvPr/>
        </p:nvGrpSpPr>
        <p:grpSpPr>
          <a:xfrm>
            <a:off x="7442523" y="3995985"/>
            <a:ext cx="1217107" cy="1256189"/>
            <a:chOff x="8070935" y="3303970"/>
            <a:chExt cx="1318533" cy="1256189"/>
          </a:xfrm>
        </p:grpSpPr>
        <p:pic>
          <p:nvPicPr>
            <p:cNvPr id="7" name="Picture 29"/>
            <p:cNvPicPr>
              <a:picLocks noChangeArrowheads="1"/>
            </p:cNvPicPr>
            <p:nvPr/>
          </p:nvPicPr>
          <p:blipFill rotWithShape="1">
            <a:blip r:embed="rId3" cstate="print">
              <a:extLst>
                <a:ext uri="{28A0092B-C50C-407E-A947-70E740481C1C}">
                  <a14:useLocalDpi xmlns:a14="http://schemas.microsoft.com/office/drawing/2010/main" xmlns="" val="0"/>
                </a:ext>
              </a:extLst>
            </a:blip>
            <a:srcRect b="52517"/>
            <a:stretch/>
          </p:blipFill>
          <p:spPr bwMode="auto">
            <a:xfrm>
              <a:off x="8070935" y="3303970"/>
              <a:ext cx="1318533" cy="121808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8" name="フリーフォーム 7"/>
            <p:cNvSpPr/>
            <p:nvPr/>
          </p:nvSpPr>
          <p:spPr>
            <a:xfrm>
              <a:off x="8311177" y="4479197"/>
              <a:ext cx="171450" cy="76200"/>
            </a:xfrm>
            <a:custGeom>
              <a:avLst/>
              <a:gdLst>
                <a:gd name="connsiteX0" fmla="*/ 0 w 171450"/>
                <a:gd name="connsiteY0" fmla="*/ 0 h 76200"/>
                <a:gd name="connsiteX1" fmla="*/ 85725 w 171450"/>
                <a:gd name="connsiteY1" fmla="*/ 7143 h 76200"/>
                <a:gd name="connsiteX2" fmla="*/ 171450 w 171450"/>
                <a:gd name="connsiteY2" fmla="*/ 35718 h 76200"/>
                <a:gd name="connsiteX3" fmla="*/ 135731 w 171450"/>
                <a:gd name="connsiteY3" fmla="*/ 76200 h 76200"/>
                <a:gd name="connsiteX4" fmla="*/ 14287 w 171450"/>
                <a:gd name="connsiteY4" fmla="*/ 76200 h 76200"/>
                <a:gd name="connsiteX5" fmla="*/ 0 w 171450"/>
                <a:gd name="connsiteY5" fmla="*/ 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450" h="76200">
                  <a:moveTo>
                    <a:pt x="0" y="0"/>
                  </a:moveTo>
                  <a:lnTo>
                    <a:pt x="85725" y="7143"/>
                  </a:lnTo>
                  <a:lnTo>
                    <a:pt x="171450" y="35718"/>
                  </a:lnTo>
                  <a:lnTo>
                    <a:pt x="135731" y="76200"/>
                  </a:lnTo>
                  <a:lnTo>
                    <a:pt x="14287" y="76200"/>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フリーフォーム 8"/>
            <p:cNvSpPr/>
            <p:nvPr/>
          </p:nvSpPr>
          <p:spPr>
            <a:xfrm flipH="1">
              <a:off x="8846759" y="4483959"/>
              <a:ext cx="218900" cy="76200"/>
            </a:xfrm>
            <a:custGeom>
              <a:avLst/>
              <a:gdLst>
                <a:gd name="connsiteX0" fmla="*/ 0 w 171450"/>
                <a:gd name="connsiteY0" fmla="*/ 0 h 76200"/>
                <a:gd name="connsiteX1" fmla="*/ 85725 w 171450"/>
                <a:gd name="connsiteY1" fmla="*/ 7143 h 76200"/>
                <a:gd name="connsiteX2" fmla="*/ 171450 w 171450"/>
                <a:gd name="connsiteY2" fmla="*/ 35718 h 76200"/>
                <a:gd name="connsiteX3" fmla="*/ 135731 w 171450"/>
                <a:gd name="connsiteY3" fmla="*/ 76200 h 76200"/>
                <a:gd name="connsiteX4" fmla="*/ 14287 w 171450"/>
                <a:gd name="connsiteY4" fmla="*/ 76200 h 76200"/>
                <a:gd name="connsiteX5" fmla="*/ 0 w 171450"/>
                <a:gd name="connsiteY5" fmla="*/ 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450" h="76200">
                  <a:moveTo>
                    <a:pt x="0" y="0"/>
                  </a:moveTo>
                  <a:lnTo>
                    <a:pt x="85725" y="7143"/>
                  </a:lnTo>
                  <a:lnTo>
                    <a:pt x="171450" y="35718"/>
                  </a:lnTo>
                  <a:lnTo>
                    <a:pt x="135731" y="76200"/>
                  </a:lnTo>
                  <a:lnTo>
                    <a:pt x="14287" y="76200"/>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 name="グループ化 9"/>
          <p:cNvGrpSpPr/>
          <p:nvPr/>
        </p:nvGrpSpPr>
        <p:grpSpPr>
          <a:xfrm>
            <a:off x="5103313" y="2814126"/>
            <a:ext cx="1166790" cy="2477523"/>
            <a:chOff x="4631529" y="2080522"/>
            <a:chExt cx="1264023" cy="2477523"/>
          </a:xfrm>
        </p:grpSpPr>
        <p:pic>
          <p:nvPicPr>
            <p:cNvPr id="11" name="Picture 28"/>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t="-1" b="35801"/>
            <a:stretch/>
          </p:blipFill>
          <p:spPr bwMode="auto">
            <a:xfrm>
              <a:off x="4631529" y="2080522"/>
              <a:ext cx="1264023" cy="245230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2" name="フリーフォーム 11"/>
            <p:cNvSpPr/>
            <p:nvPr/>
          </p:nvSpPr>
          <p:spPr>
            <a:xfrm>
              <a:off x="4919086" y="4481845"/>
              <a:ext cx="171450" cy="76200"/>
            </a:xfrm>
            <a:custGeom>
              <a:avLst/>
              <a:gdLst>
                <a:gd name="connsiteX0" fmla="*/ 0 w 171450"/>
                <a:gd name="connsiteY0" fmla="*/ 0 h 76200"/>
                <a:gd name="connsiteX1" fmla="*/ 85725 w 171450"/>
                <a:gd name="connsiteY1" fmla="*/ 7143 h 76200"/>
                <a:gd name="connsiteX2" fmla="*/ 171450 w 171450"/>
                <a:gd name="connsiteY2" fmla="*/ 35718 h 76200"/>
                <a:gd name="connsiteX3" fmla="*/ 135731 w 171450"/>
                <a:gd name="connsiteY3" fmla="*/ 76200 h 76200"/>
                <a:gd name="connsiteX4" fmla="*/ 14287 w 171450"/>
                <a:gd name="connsiteY4" fmla="*/ 76200 h 76200"/>
                <a:gd name="connsiteX5" fmla="*/ 0 w 171450"/>
                <a:gd name="connsiteY5" fmla="*/ 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450" h="76200">
                  <a:moveTo>
                    <a:pt x="0" y="0"/>
                  </a:moveTo>
                  <a:lnTo>
                    <a:pt x="85725" y="7143"/>
                  </a:lnTo>
                  <a:lnTo>
                    <a:pt x="171450" y="35718"/>
                  </a:lnTo>
                  <a:lnTo>
                    <a:pt x="135731" y="76200"/>
                  </a:lnTo>
                  <a:lnTo>
                    <a:pt x="14287" y="76200"/>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p:cNvSpPr/>
            <p:nvPr/>
          </p:nvSpPr>
          <p:spPr>
            <a:xfrm flipH="1">
              <a:off x="5445144" y="4481845"/>
              <a:ext cx="171450" cy="76200"/>
            </a:xfrm>
            <a:custGeom>
              <a:avLst/>
              <a:gdLst>
                <a:gd name="connsiteX0" fmla="*/ 0 w 171450"/>
                <a:gd name="connsiteY0" fmla="*/ 0 h 76200"/>
                <a:gd name="connsiteX1" fmla="*/ 85725 w 171450"/>
                <a:gd name="connsiteY1" fmla="*/ 7143 h 76200"/>
                <a:gd name="connsiteX2" fmla="*/ 171450 w 171450"/>
                <a:gd name="connsiteY2" fmla="*/ 35718 h 76200"/>
                <a:gd name="connsiteX3" fmla="*/ 135731 w 171450"/>
                <a:gd name="connsiteY3" fmla="*/ 76200 h 76200"/>
                <a:gd name="connsiteX4" fmla="*/ 14287 w 171450"/>
                <a:gd name="connsiteY4" fmla="*/ 76200 h 76200"/>
                <a:gd name="connsiteX5" fmla="*/ 0 w 171450"/>
                <a:gd name="connsiteY5" fmla="*/ 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450" h="76200">
                  <a:moveTo>
                    <a:pt x="0" y="0"/>
                  </a:moveTo>
                  <a:lnTo>
                    <a:pt x="85725" y="7143"/>
                  </a:lnTo>
                  <a:lnTo>
                    <a:pt x="171450" y="35718"/>
                  </a:lnTo>
                  <a:lnTo>
                    <a:pt x="135731" y="76200"/>
                  </a:lnTo>
                  <a:lnTo>
                    <a:pt x="14287" y="76200"/>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4" name="スライド番号プレースホルダー 1"/>
          <p:cNvSpPr>
            <a:spLocks noGrp="1"/>
          </p:cNvSpPr>
          <p:nvPr>
            <p:ph type="sldNum" sz="quarter" idx="12"/>
          </p:nvPr>
        </p:nvSpPr>
        <p:spPr>
          <a:xfrm>
            <a:off x="8619397" y="6574603"/>
            <a:ext cx="495300" cy="260350"/>
          </a:xfrm>
        </p:spPr>
        <p:txBody>
          <a:bodyPr/>
          <a:lstStyle/>
          <a:p>
            <a:fld id="{D2D8002D-B5B0-4BAC-B1F6-782DDCCE6D9C}" type="slidenum">
              <a:rPr kumimoji="1" lang="ja-JP" altLang="en-US" smtClean="0">
                <a:latin typeface="+mn-lt"/>
              </a:rPr>
              <a:pPr/>
              <a:t>10</a:t>
            </a:fld>
            <a:endParaRPr kumimoji="1" lang="ja-JP" altLang="en-US">
              <a:latin typeface="+mn-lt"/>
            </a:endParaRPr>
          </a:p>
        </p:txBody>
      </p:sp>
      <p:pic>
        <p:nvPicPr>
          <p:cNvPr id="15" name="Picture 27"/>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t="-1" b="36906"/>
          <a:stretch/>
        </p:blipFill>
        <p:spPr bwMode="auto">
          <a:xfrm>
            <a:off x="2425746" y="2807206"/>
            <a:ext cx="1340399" cy="241763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6" name="Text Box 1040"/>
          <p:cNvSpPr txBox="1">
            <a:spLocks noChangeArrowheads="1"/>
          </p:cNvSpPr>
          <p:nvPr/>
        </p:nvSpPr>
        <p:spPr bwMode="auto">
          <a:xfrm>
            <a:off x="3576063" y="4530582"/>
            <a:ext cx="1950948" cy="5253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6350">
                <a:solidFill>
                  <a:srgbClr val="000000"/>
                </a:solidFill>
                <a:miter lim="800000"/>
                <a:headEnd/>
                <a:tailEnd/>
              </a14:hiddenLine>
            </a:ext>
          </a:extLst>
        </p:spPr>
        <p:txBody>
          <a:bodyPr wrap="square" lIns="89982" tIns="46791" rIns="89982" bIns="46791">
            <a:spAutoFit/>
          </a:bodyP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50000"/>
              </a:spcBef>
              <a:buFontTx/>
              <a:buNone/>
            </a:pPr>
            <a:r>
              <a:rPr lang="en-US" altLang="ja-JP" sz="1400" dirty="0" smtClean="0">
                <a:latin typeface="+mn-lt"/>
              </a:rPr>
              <a:t>Innovative Satellite</a:t>
            </a:r>
            <a:r>
              <a:rPr lang="en-US" altLang="ja-JP" sz="1400" dirty="0">
                <a:latin typeface="+mn-lt"/>
              </a:rPr>
              <a:t/>
            </a:r>
            <a:br>
              <a:rPr lang="en-US" altLang="ja-JP" sz="1400" dirty="0">
                <a:latin typeface="+mn-lt"/>
              </a:rPr>
            </a:br>
            <a:r>
              <a:rPr lang="en-US" altLang="ja-JP" sz="1400" dirty="0" smtClean="0">
                <a:latin typeface="+mn-lt"/>
              </a:rPr>
              <a:t>(Parts &amp; Components)</a:t>
            </a:r>
          </a:p>
        </p:txBody>
      </p:sp>
      <p:sp>
        <p:nvSpPr>
          <p:cNvPr id="17" name="Line 1045"/>
          <p:cNvSpPr>
            <a:spLocks noChangeShapeType="1"/>
          </p:cNvSpPr>
          <p:nvPr/>
        </p:nvSpPr>
        <p:spPr bwMode="auto">
          <a:xfrm flipH="1">
            <a:off x="3279959" y="4793273"/>
            <a:ext cx="372665" cy="59341"/>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wrap="square" lIns="89982" tIns="46791" rIns="89982" bIns="46791">
            <a:spAutoFit/>
          </a:bodyPr>
          <a:lstStyle/>
          <a:p>
            <a:endParaRPr lang="ja-JP" altLang="en-US">
              <a:latin typeface="+mn-lt"/>
            </a:endParaRPr>
          </a:p>
        </p:txBody>
      </p:sp>
      <p:sp>
        <p:nvSpPr>
          <p:cNvPr id="18" name="Text Box 1040"/>
          <p:cNvSpPr txBox="1">
            <a:spLocks noChangeArrowheads="1"/>
          </p:cNvSpPr>
          <p:nvPr/>
        </p:nvSpPr>
        <p:spPr bwMode="auto">
          <a:xfrm>
            <a:off x="3466291" y="2976054"/>
            <a:ext cx="1538011" cy="5253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6350">
                <a:solidFill>
                  <a:srgbClr val="000000"/>
                </a:solidFill>
                <a:miter lim="800000"/>
                <a:headEnd/>
                <a:tailEnd/>
              </a14:hiddenLine>
            </a:ext>
          </a:extLst>
        </p:spPr>
        <p:txBody>
          <a:bodyPr wrap="square" lIns="89982" tIns="46791" rIns="89982" bIns="46791">
            <a:spAutoFit/>
          </a:bodyP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ts val="0"/>
              </a:spcBef>
              <a:buFontTx/>
              <a:buNone/>
            </a:pPr>
            <a:r>
              <a:rPr lang="en-US" altLang="ja-JP" sz="1400" dirty="0" smtClean="0">
                <a:latin typeface="+mn-lt"/>
              </a:rPr>
              <a:t>Small Satellite</a:t>
            </a:r>
            <a:br>
              <a:rPr lang="en-US" altLang="ja-JP" sz="1400" dirty="0" smtClean="0">
                <a:latin typeface="+mn-lt"/>
              </a:rPr>
            </a:br>
            <a:r>
              <a:rPr lang="en-US" altLang="ja-JP" sz="1400" dirty="0" smtClean="0">
                <a:latin typeface="+mn-lt"/>
              </a:rPr>
              <a:t>(other customer)</a:t>
            </a:r>
          </a:p>
        </p:txBody>
      </p:sp>
      <p:sp>
        <p:nvSpPr>
          <p:cNvPr id="19" name="Line 1045"/>
          <p:cNvSpPr>
            <a:spLocks noChangeShapeType="1"/>
          </p:cNvSpPr>
          <p:nvPr/>
        </p:nvSpPr>
        <p:spPr bwMode="auto">
          <a:xfrm flipH="1">
            <a:off x="3331470" y="3492560"/>
            <a:ext cx="642310" cy="617716"/>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wrap="square" lIns="89982" tIns="46791" rIns="89982" bIns="46791">
            <a:spAutoFit/>
          </a:bodyPr>
          <a:lstStyle/>
          <a:p>
            <a:endParaRPr lang="ja-JP" altLang="en-US">
              <a:latin typeface="+mn-lt"/>
            </a:endParaRPr>
          </a:p>
        </p:txBody>
      </p:sp>
      <p:sp>
        <p:nvSpPr>
          <p:cNvPr id="20" name="Text Box 1034"/>
          <p:cNvSpPr txBox="1">
            <a:spLocks noChangeArrowheads="1"/>
          </p:cNvSpPr>
          <p:nvPr/>
        </p:nvSpPr>
        <p:spPr bwMode="auto">
          <a:xfrm>
            <a:off x="2426187" y="1529998"/>
            <a:ext cx="1735620" cy="1202492"/>
          </a:xfrm>
          <a:prstGeom prst="rect">
            <a:avLst/>
          </a:prstGeom>
          <a:solidFill>
            <a:srgbClr val="C9F1FF"/>
          </a:solidFill>
          <a:ln>
            <a:solidFill>
              <a:srgbClr val="0070C0"/>
            </a:solidFill>
          </a:ln>
          <a:extLst/>
        </p:spPr>
        <p:txBody>
          <a:bodyPr wrap="square" lIns="89982" tIns="46791" rIns="89982" bIns="46791">
            <a:spAutoFit/>
          </a:bodyPr>
          <a:lstStyle>
            <a:lvl1pPr eaLnBrk="0" hangingPunct="0">
              <a:defRPr kumimoji="1" sz="2000">
                <a:solidFill>
                  <a:schemeClr val="tx1"/>
                </a:solidFill>
                <a:latin typeface="Arial" charset="0"/>
                <a:ea typeface="ＭＳ Ｐゴシック" charset="-128"/>
              </a:defRPr>
            </a:lvl1pPr>
            <a:lvl2pPr marL="742950" indent="-285750" eaLnBrk="0" hangingPunct="0">
              <a:defRPr kumimoji="1" sz="2000">
                <a:solidFill>
                  <a:schemeClr val="tx1"/>
                </a:solidFill>
                <a:latin typeface="Arial" charset="0"/>
                <a:ea typeface="ＭＳ Ｐゴシック" charset="-128"/>
              </a:defRPr>
            </a:lvl2pPr>
            <a:lvl3pPr marL="1143000" indent="-228600" eaLnBrk="0" hangingPunct="0">
              <a:defRPr kumimoji="1" sz="2000">
                <a:solidFill>
                  <a:schemeClr val="tx1"/>
                </a:solidFill>
                <a:latin typeface="Arial" charset="0"/>
                <a:ea typeface="ＭＳ Ｐゴシック" charset="-128"/>
              </a:defRPr>
            </a:lvl3pPr>
            <a:lvl4pPr marL="1600200" indent="-228600" eaLnBrk="0" hangingPunct="0">
              <a:defRPr kumimoji="1" sz="2000">
                <a:solidFill>
                  <a:schemeClr val="tx1"/>
                </a:solidFill>
                <a:latin typeface="Arial" charset="0"/>
                <a:ea typeface="ＭＳ Ｐゴシック" charset="-128"/>
              </a:defRPr>
            </a:lvl4pPr>
            <a:lvl5pPr marL="2057400" indent="-228600" eaLnBrk="0" hangingPunct="0">
              <a:defRPr kumimoji="1" sz="2000">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sz="2000">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sz="2000">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sz="2000">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sz="2000">
                <a:solidFill>
                  <a:schemeClr val="tx1"/>
                </a:solidFill>
                <a:latin typeface="Arial" charset="0"/>
                <a:ea typeface="ＭＳ Ｐゴシック" charset="-128"/>
              </a:defRPr>
            </a:lvl9pPr>
          </a:lstStyle>
          <a:p>
            <a:pPr algn="ctr" eaLnBrk="1" hangingPunct="1">
              <a:spcBef>
                <a:spcPct val="50000"/>
              </a:spcBef>
              <a:defRPr/>
            </a:pPr>
            <a:r>
              <a:rPr lang="en-US" altLang="ja-JP" sz="1600" b="1" dirty="0" smtClean="0">
                <a:latin typeface="+mn-lt"/>
                <a:ea typeface="+mn-ea"/>
              </a:rPr>
              <a:t>Sample case 1</a:t>
            </a:r>
          </a:p>
          <a:p>
            <a:pPr algn="ctr" eaLnBrk="1" hangingPunct="1">
              <a:spcBef>
                <a:spcPct val="50000"/>
              </a:spcBef>
              <a:defRPr/>
            </a:pPr>
            <a:r>
              <a:rPr lang="en-US" altLang="ja-JP" sz="1600" dirty="0" smtClean="0">
                <a:latin typeface="+mn-lt"/>
                <a:ea typeface="+mn-ea"/>
              </a:rPr>
              <a:t>Small satellite</a:t>
            </a:r>
            <a:br>
              <a:rPr lang="en-US" altLang="ja-JP" sz="1600" dirty="0" smtClean="0">
                <a:latin typeface="+mn-lt"/>
                <a:ea typeface="+mn-ea"/>
              </a:rPr>
            </a:br>
            <a:r>
              <a:rPr lang="en-US" altLang="ja-JP" sz="1600" dirty="0" smtClean="0">
                <a:latin typeface="+mn-lt"/>
                <a:ea typeface="+mn-ea"/>
              </a:rPr>
              <a:t>+</a:t>
            </a:r>
            <a:br>
              <a:rPr lang="en-US" altLang="ja-JP" sz="1600" dirty="0" smtClean="0">
                <a:latin typeface="+mn-lt"/>
                <a:ea typeface="+mn-ea"/>
              </a:rPr>
            </a:br>
            <a:r>
              <a:rPr lang="en-US" altLang="ja-JP" sz="1600" dirty="0" smtClean="0">
                <a:latin typeface="+mn-lt"/>
                <a:ea typeface="+mn-ea"/>
              </a:rPr>
              <a:t>Micro satellite</a:t>
            </a:r>
          </a:p>
        </p:txBody>
      </p:sp>
      <p:sp>
        <p:nvSpPr>
          <p:cNvPr id="21" name="Text Box 1034"/>
          <p:cNvSpPr txBox="1">
            <a:spLocks noChangeArrowheads="1"/>
          </p:cNvSpPr>
          <p:nvPr/>
        </p:nvSpPr>
        <p:spPr bwMode="auto">
          <a:xfrm>
            <a:off x="4571298" y="1530741"/>
            <a:ext cx="2193474" cy="1202492"/>
          </a:xfrm>
          <a:prstGeom prst="rect">
            <a:avLst/>
          </a:prstGeom>
          <a:solidFill>
            <a:srgbClr val="C9F1FF"/>
          </a:solidFill>
          <a:ln>
            <a:solidFill>
              <a:srgbClr val="0070C0"/>
            </a:solidFill>
          </a:ln>
          <a:extLst/>
        </p:spPr>
        <p:txBody>
          <a:bodyPr wrap="square" lIns="89982" tIns="46791" rIns="89982" bIns="46791">
            <a:spAutoFit/>
          </a:bodyPr>
          <a:lstStyle>
            <a:lvl1pPr eaLnBrk="0" hangingPunct="0">
              <a:defRPr kumimoji="1" sz="2000">
                <a:solidFill>
                  <a:schemeClr val="tx1"/>
                </a:solidFill>
                <a:latin typeface="Arial" charset="0"/>
                <a:ea typeface="ＭＳ Ｐゴシック" charset="-128"/>
              </a:defRPr>
            </a:lvl1pPr>
            <a:lvl2pPr marL="742950" indent="-285750" eaLnBrk="0" hangingPunct="0">
              <a:defRPr kumimoji="1" sz="2000">
                <a:solidFill>
                  <a:schemeClr val="tx1"/>
                </a:solidFill>
                <a:latin typeface="Arial" charset="0"/>
                <a:ea typeface="ＭＳ Ｐゴシック" charset="-128"/>
              </a:defRPr>
            </a:lvl2pPr>
            <a:lvl3pPr marL="1143000" indent="-228600" eaLnBrk="0" hangingPunct="0">
              <a:defRPr kumimoji="1" sz="2000">
                <a:solidFill>
                  <a:schemeClr val="tx1"/>
                </a:solidFill>
                <a:latin typeface="Arial" charset="0"/>
                <a:ea typeface="ＭＳ Ｐゴシック" charset="-128"/>
              </a:defRPr>
            </a:lvl3pPr>
            <a:lvl4pPr marL="1600200" indent="-228600" eaLnBrk="0" hangingPunct="0">
              <a:defRPr kumimoji="1" sz="2000">
                <a:solidFill>
                  <a:schemeClr val="tx1"/>
                </a:solidFill>
                <a:latin typeface="Arial" charset="0"/>
                <a:ea typeface="ＭＳ Ｐゴシック" charset="-128"/>
              </a:defRPr>
            </a:lvl4pPr>
            <a:lvl5pPr marL="2057400" indent="-228600" eaLnBrk="0" hangingPunct="0">
              <a:defRPr kumimoji="1" sz="2000">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sz="2000">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sz="2000">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sz="2000">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sz="2000">
                <a:solidFill>
                  <a:schemeClr val="tx1"/>
                </a:solidFill>
                <a:latin typeface="Arial" charset="0"/>
                <a:ea typeface="ＭＳ Ｐゴシック" charset="-128"/>
              </a:defRPr>
            </a:lvl9pPr>
          </a:lstStyle>
          <a:p>
            <a:pPr algn="ctr" eaLnBrk="1" hangingPunct="1">
              <a:spcBef>
                <a:spcPct val="50000"/>
              </a:spcBef>
              <a:defRPr/>
            </a:pPr>
            <a:r>
              <a:rPr lang="en-US" altLang="ja-JP" sz="1600" b="1" dirty="0" smtClean="0">
                <a:latin typeface="+mn-lt"/>
                <a:ea typeface="+mn-ea"/>
              </a:rPr>
              <a:t>Sample case 2</a:t>
            </a:r>
          </a:p>
          <a:p>
            <a:pPr algn="ctr" eaLnBrk="1" hangingPunct="1">
              <a:spcBef>
                <a:spcPct val="50000"/>
              </a:spcBef>
              <a:defRPr/>
            </a:pPr>
            <a:r>
              <a:rPr lang="en-US" altLang="ja-JP" sz="1600" dirty="0" smtClean="0">
                <a:latin typeface="+mn-lt"/>
                <a:ea typeface="+mn-ea"/>
              </a:rPr>
              <a:t>Small satellite</a:t>
            </a:r>
            <a:br>
              <a:rPr lang="en-US" altLang="ja-JP" sz="1600" dirty="0" smtClean="0">
                <a:latin typeface="+mn-lt"/>
                <a:ea typeface="+mn-ea"/>
              </a:rPr>
            </a:br>
            <a:r>
              <a:rPr lang="en-US" altLang="ja-JP" sz="1600" dirty="0" smtClean="0">
                <a:latin typeface="+mn-lt"/>
                <a:ea typeface="+mn-ea"/>
              </a:rPr>
              <a:t>+</a:t>
            </a:r>
            <a:br>
              <a:rPr lang="en-US" altLang="ja-JP" sz="1600" dirty="0" smtClean="0">
                <a:latin typeface="+mn-lt"/>
                <a:ea typeface="+mn-ea"/>
              </a:rPr>
            </a:br>
            <a:r>
              <a:rPr lang="en-US" altLang="ja-JP" sz="1600" dirty="0" smtClean="0">
                <a:latin typeface="+mn-lt"/>
                <a:ea typeface="+mn-ea"/>
              </a:rPr>
              <a:t>CubeSat</a:t>
            </a:r>
          </a:p>
        </p:txBody>
      </p:sp>
      <p:sp>
        <p:nvSpPr>
          <p:cNvPr id="22" name="Text Box 1034"/>
          <p:cNvSpPr txBox="1">
            <a:spLocks noChangeArrowheads="1"/>
          </p:cNvSpPr>
          <p:nvPr/>
        </p:nvSpPr>
        <p:spPr bwMode="auto">
          <a:xfrm>
            <a:off x="7056371" y="1529998"/>
            <a:ext cx="1835696" cy="1202492"/>
          </a:xfrm>
          <a:prstGeom prst="rect">
            <a:avLst/>
          </a:prstGeom>
          <a:solidFill>
            <a:srgbClr val="C9F1FF"/>
          </a:solidFill>
          <a:ln>
            <a:solidFill>
              <a:srgbClr val="0070C0"/>
            </a:solidFill>
          </a:ln>
          <a:extLst/>
        </p:spPr>
        <p:txBody>
          <a:bodyPr wrap="square" lIns="89982" tIns="46791" rIns="89982" bIns="46791">
            <a:spAutoFit/>
          </a:bodyPr>
          <a:lstStyle>
            <a:lvl1pPr eaLnBrk="0" hangingPunct="0">
              <a:defRPr kumimoji="1" sz="2000">
                <a:solidFill>
                  <a:schemeClr val="tx1"/>
                </a:solidFill>
                <a:latin typeface="Arial" charset="0"/>
                <a:ea typeface="ＭＳ Ｐゴシック" charset="-128"/>
              </a:defRPr>
            </a:lvl1pPr>
            <a:lvl2pPr marL="742950" indent="-285750" eaLnBrk="0" hangingPunct="0">
              <a:defRPr kumimoji="1" sz="2000">
                <a:solidFill>
                  <a:schemeClr val="tx1"/>
                </a:solidFill>
                <a:latin typeface="Arial" charset="0"/>
                <a:ea typeface="ＭＳ Ｐゴシック" charset="-128"/>
              </a:defRPr>
            </a:lvl2pPr>
            <a:lvl3pPr marL="1143000" indent="-228600" eaLnBrk="0" hangingPunct="0">
              <a:defRPr kumimoji="1" sz="2000">
                <a:solidFill>
                  <a:schemeClr val="tx1"/>
                </a:solidFill>
                <a:latin typeface="Arial" charset="0"/>
                <a:ea typeface="ＭＳ Ｐゴシック" charset="-128"/>
              </a:defRPr>
            </a:lvl3pPr>
            <a:lvl4pPr marL="1600200" indent="-228600" eaLnBrk="0" hangingPunct="0">
              <a:defRPr kumimoji="1" sz="2000">
                <a:solidFill>
                  <a:schemeClr val="tx1"/>
                </a:solidFill>
                <a:latin typeface="Arial" charset="0"/>
                <a:ea typeface="ＭＳ Ｐゴシック" charset="-128"/>
              </a:defRPr>
            </a:lvl4pPr>
            <a:lvl5pPr marL="2057400" indent="-228600" eaLnBrk="0" hangingPunct="0">
              <a:defRPr kumimoji="1" sz="2000">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sz="2000">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sz="2000">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sz="2000">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sz="2000">
                <a:solidFill>
                  <a:schemeClr val="tx1"/>
                </a:solidFill>
                <a:latin typeface="Arial" charset="0"/>
                <a:ea typeface="ＭＳ Ｐゴシック" charset="-128"/>
              </a:defRPr>
            </a:lvl9pPr>
          </a:lstStyle>
          <a:p>
            <a:pPr algn="ctr" eaLnBrk="1" hangingPunct="1">
              <a:spcBef>
                <a:spcPct val="50000"/>
              </a:spcBef>
              <a:defRPr/>
            </a:pPr>
            <a:r>
              <a:rPr lang="en-US" altLang="ja-JP" sz="1600" b="1" dirty="0" smtClean="0">
                <a:latin typeface="+mn-lt"/>
                <a:ea typeface="+mn-ea"/>
              </a:rPr>
              <a:t>Sample case 3</a:t>
            </a:r>
          </a:p>
          <a:p>
            <a:pPr algn="ctr" eaLnBrk="1" hangingPunct="1">
              <a:spcBef>
                <a:spcPct val="50000"/>
              </a:spcBef>
              <a:defRPr/>
            </a:pPr>
            <a:r>
              <a:rPr lang="en-US" altLang="ja-JP" sz="1600" dirty="0" smtClean="0">
                <a:latin typeface="+mn-lt"/>
                <a:ea typeface="+mn-ea"/>
              </a:rPr>
              <a:t>Micro Satellite</a:t>
            </a:r>
            <a:br>
              <a:rPr lang="en-US" altLang="ja-JP" sz="1600" dirty="0" smtClean="0">
                <a:latin typeface="+mn-lt"/>
                <a:ea typeface="+mn-ea"/>
              </a:rPr>
            </a:br>
            <a:r>
              <a:rPr lang="en-US" altLang="ja-JP" sz="1600" dirty="0" smtClean="0">
                <a:latin typeface="+mn-lt"/>
                <a:ea typeface="+mn-ea"/>
              </a:rPr>
              <a:t>+</a:t>
            </a:r>
            <a:br>
              <a:rPr lang="en-US" altLang="ja-JP" sz="1600" dirty="0" smtClean="0">
                <a:latin typeface="+mn-lt"/>
                <a:ea typeface="+mn-ea"/>
              </a:rPr>
            </a:br>
            <a:r>
              <a:rPr lang="en-US" altLang="ja-JP" sz="1600" dirty="0" smtClean="0">
                <a:latin typeface="+mn-lt"/>
                <a:ea typeface="+mn-ea"/>
              </a:rPr>
              <a:t>CubeSat</a:t>
            </a:r>
          </a:p>
        </p:txBody>
      </p:sp>
      <p:sp>
        <p:nvSpPr>
          <p:cNvPr id="23" name="Text Box 1040"/>
          <p:cNvSpPr txBox="1">
            <a:spLocks noChangeArrowheads="1"/>
          </p:cNvSpPr>
          <p:nvPr/>
        </p:nvSpPr>
        <p:spPr bwMode="auto">
          <a:xfrm>
            <a:off x="6063692" y="4807218"/>
            <a:ext cx="1366472" cy="3099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6350">
                <a:solidFill>
                  <a:srgbClr val="000000"/>
                </a:solidFill>
                <a:miter lim="800000"/>
                <a:headEnd/>
                <a:tailEnd/>
              </a14:hiddenLine>
            </a:ext>
          </a:extLst>
        </p:spPr>
        <p:txBody>
          <a:bodyPr wrap="square" lIns="89982" tIns="46791" rIns="89982" bIns="46791">
            <a:spAutoFit/>
          </a:bodyP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50000"/>
              </a:spcBef>
              <a:buFontTx/>
              <a:buNone/>
            </a:pPr>
            <a:r>
              <a:rPr lang="en-US" altLang="ja-JP" sz="1400" dirty="0" smtClean="0">
                <a:latin typeface="+mn-lt"/>
              </a:rPr>
              <a:t>CubeSat</a:t>
            </a:r>
            <a:endParaRPr lang="ja-JP" altLang="en-US" sz="1400" dirty="0">
              <a:latin typeface="+mn-lt"/>
            </a:endParaRPr>
          </a:p>
        </p:txBody>
      </p:sp>
      <p:sp>
        <p:nvSpPr>
          <p:cNvPr id="24" name="Line 1045"/>
          <p:cNvSpPr>
            <a:spLocks noChangeShapeType="1"/>
          </p:cNvSpPr>
          <p:nvPr/>
        </p:nvSpPr>
        <p:spPr bwMode="auto">
          <a:xfrm flipH="1" flipV="1">
            <a:off x="6764771" y="4110275"/>
            <a:ext cx="915609" cy="420307"/>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wrap="square" lIns="89982" tIns="46791" rIns="89982" bIns="46791">
            <a:spAutoFit/>
          </a:bodyPr>
          <a:lstStyle/>
          <a:p>
            <a:endParaRPr lang="ja-JP" altLang="en-US">
              <a:latin typeface="+mn-lt"/>
            </a:endParaRPr>
          </a:p>
        </p:txBody>
      </p:sp>
      <p:sp>
        <p:nvSpPr>
          <p:cNvPr id="25" name="Line 1045"/>
          <p:cNvSpPr>
            <a:spLocks noChangeShapeType="1"/>
          </p:cNvSpPr>
          <p:nvPr/>
        </p:nvSpPr>
        <p:spPr bwMode="auto">
          <a:xfrm>
            <a:off x="4372592" y="3492560"/>
            <a:ext cx="996157" cy="827868"/>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wrap="square" lIns="89982" tIns="46791" rIns="89982" bIns="46791">
            <a:spAutoFit/>
          </a:bodyPr>
          <a:lstStyle/>
          <a:p>
            <a:endParaRPr lang="ja-JP" altLang="en-US">
              <a:latin typeface="+mn-lt"/>
            </a:endParaRPr>
          </a:p>
        </p:txBody>
      </p:sp>
      <p:sp>
        <p:nvSpPr>
          <p:cNvPr id="26" name="Line 1045"/>
          <p:cNvSpPr>
            <a:spLocks noChangeShapeType="1"/>
          </p:cNvSpPr>
          <p:nvPr/>
        </p:nvSpPr>
        <p:spPr bwMode="auto">
          <a:xfrm flipH="1">
            <a:off x="5975779" y="4110276"/>
            <a:ext cx="788993" cy="967258"/>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wrap="square" lIns="89982" tIns="46791" rIns="89982" bIns="46791">
            <a:spAutoFit/>
          </a:bodyPr>
          <a:lstStyle/>
          <a:p>
            <a:endParaRPr lang="ja-JP" altLang="en-US">
              <a:latin typeface="+mn-lt"/>
            </a:endParaRPr>
          </a:p>
        </p:txBody>
      </p:sp>
      <p:sp>
        <p:nvSpPr>
          <p:cNvPr id="27" name="Line 1045"/>
          <p:cNvSpPr>
            <a:spLocks noChangeShapeType="1"/>
          </p:cNvSpPr>
          <p:nvPr/>
        </p:nvSpPr>
        <p:spPr bwMode="auto">
          <a:xfrm flipH="1" flipV="1">
            <a:off x="7230756" y="4929241"/>
            <a:ext cx="449623" cy="148291"/>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wrap="square" lIns="89982" tIns="46791" rIns="89982" bIns="46791">
            <a:spAutoFit/>
          </a:bodyPr>
          <a:lstStyle/>
          <a:p>
            <a:endParaRPr lang="ja-JP" altLang="en-US">
              <a:latin typeface="+mn-lt"/>
            </a:endParaRPr>
          </a:p>
        </p:txBody>
      </p:sp>
      <p:cxnSp>
        <p:nvCxnSpPr>
          <p:cNvPr id="28" name="直線コネクタ 27"/>
          <p:cNvCxnSpPr/>
          <p:nvPr/>
        </p:nvCxnSpPr>
        <p:spPr>
          <a:xfrm>
            <a:off x="1315023" y="1247352"/>
            <a:ext cx="997034" cy="1559854"/>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29" name="直線コネクタ 28"/>
          <p:cNvCxnSpPr/>
          <p:nvPr/>
        </p:nvCxnSpPr>
        <p:spPr>
          <a:xfrm>
            <a:off x="630153" y="1247352"/>
            <a:ext cx="684870"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30" name="直線コネクタ 29"/>
          <p:cNvCxnSpPr/>
          <p:nvPr/>
        </p:nvCxnSpPr>
        <p:spPr>
          <a:xfrm>
            <a:off x="630153" y="2542330"/>
            <a:ext cx="684870"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31" name="直線コネクタ 30"/>
          <p:cNvCxnSpPr/>
          <p:nvPr/>
        </p:nvCxnSpPr>
        <p:spPr>
          <a:xfrm>
            <a:off x="1315023" y="2542331"/>
            <a:ext cx="997034" cy="2649605"/>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32" name="直線コネクタ 31"/>
          <p:cNvCxnSpPr/>
          <p:nvPr/>
        </p:nvCxnSpPr>
        <p:spPr>
          <a:xfrm>
            <a:off x="2312057" y="2807206"/>
            <a:ext cx="5846610"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33" name="直線コネクタ 32"/>
          <p:cNvCxnSpPr/>
          <p:nvPr/>
        </p:nvCxnSpPr>
        <p:spPr>
          <a:xfrm>
            <a:off x="2312057" y="5214073"/>
            <a:ext cx="5846610"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34" name="テキスト ボックス 33"/>
          <p:cNvSpPr txBox="1"/>
          <p:nvPr/>
        </p:nvSpPr>
        <p:spPr>
          <a:xfrm>
            <a:off x="1567543" y="5856440"/>
            <a:ext cx="7500257" cy="369332"/>
          </a:xfrm>
          <a:prstGeom prst="rect">
            <a:avLst/>
          </a:prstGeom>
          <a:noFill/>
          <a:ln w="12700">
            <a:solidFill>
              <a:schemeClr val="tx1"/>
            </a:solidFill>
            <a:prstDash val="sysDash"/>
          </a:ln>
        </p:spPr>
        <p:txBody>
          <a:bodyPr wrap="square" rtlCol="0">
            <a:spAutoFit/>
          </a:bodyPr>
          <a:lstStyle/>
          <a:p>
            <a:pPr algn="ctr"/>
            <a:r>
              <a:rPr lang="en-US" altLang="ja-JP" b="1" dirty="0" smtClean="0">
                <a:latin typeface="+mn-lt"/>
              </a:rPr>
              <a:t>Some Cases for multiple launch capability of the Epsilon Rocket</a:t>
            </a:r>
          </a:p>
        </p:txBody>
      </p:sp>
      <p:sp>
        <p:nvSpPr>
          <p:cNvPr id="35" name="Text Box 1040"/>
          <p:cNvSpPr txBox="1">
            <a:spLocks noChangeArrowheads="1"/>
          </p:cNvSpPr>
          <p:nvPr/>
        </p:nvSpPr>
        <p:spPr bwMode="auto">
          <a:xfrm>
            <a:off x="6142368" y="3822242"/>
            <a:ext cx="1538011" cy="3099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6350">
                <a:solidFill>
                  <a:srgbClr val="000000"/>
                </a:solidFill>
                <a:miter lim="800000"/>
                <a:headEnd/>
                <a:tailEnd/>
              </a14:hiddenLine>
            </a:ext>
          </a:extLst>
        </p:spPr>
        <p:txBody>
          <a:bodyPr wrap="square" lIns="89982" tIns="46791" rIns="89982" bIns="46791">
            <a:spAutoFit/>
          </a:bodyP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ts val="0"/>
              </a:spcBef>
              <a:buFontTx/>
              <a:buNone/>
            </a:pPr>
            <a:r>
              <a:rPr lang="en-US" altLang="ja-JP" sz="1400" dirty="0" smtClean="0">
                <a:latin typeface="+mn-lt"/>
              </a:rPr>
              <a:t>Micro Satellite</a:t>
            </a:r>
          </a:p>
        </p:txBody>
      </p:sp>
    </p:spTree>
    <p:extLst>
      <p:ext uri="{BB962C8B-B14F-4D97-AF65-F5344CB8AC3E}">
        <p14:creationId xmlns:p14="http://schemas.microsoft.com/office/powerpoint/2010/main" xmlns="" val="238844195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fr-FR" altLang="ja-JP"/>
              <a:t>Applicant Eligibility</a:t>
            </a:r>
            <a:endParaRPr kumimoji="1" lang="ja-JP" altLang="en-US" dirty="0"/>
          </a:p>
        </p:txBody>
      </p:sp>
      <p:sp>
        <p:nvSpPr>
          <p:cNvPr id="3" name="コンテンツ プレースホルダー 2"/>
          <p:cNvSpPr>
            <a:spLocks noGrp="1"/>
          </p:cNvSpPr>
          <p:nvPr>
            <p:ph idx="1"/>
          </p:nvPr>
        </p:nvSpPr>
        <p:spPr>
          <a:xfrm>
            <a:off x="61546" y="1493472"/>
            <a:ext cx="9082454" cy="3078528"/>
          </a:xfrm>
        </p:spPr>
        <p:txBody>
          <a:bodyPr/>
          <a:lstStyle/>
          <a:p>
            <a:r>
              <a:rPr lang="en-US" altLang="ja-JP" dirty="0"/>
              <a:t>Japanese organizations, public corporations</a:t>
            </a:r>
            <a:r>
              <a:rPr lang="en-US" altLang="ja-JP"/>
              <a:t>, </a:t>
            </a:r>
            <a:r>
              <a:rPr lang="en-US" altLang="ja-JP" smtClean="0"/>
              <a:t>entities</a:t>
            </a:r>
          </a:p>
          <a:p>
            <a:pPr lvl="1"/>
            <a:r>
              <a:rPr lang="en-US" altLang="ja-JP" smtClean="0"/>
              <a:t>Overseas </a:t>
            </a:r>
            <a:r>
              <a:rPr lang="en-US" altLang="ja-JP" dirty="0"/>
              <a:t>organizations or </a:t>
            </a:r>
            <a:r>
              <a:rPr lang="en-US" altLang="ja-JP"/>
              <a:t>entities </a:t>
            </a:r>
            <a:r>
              <a:rPr lang="en-US" altLang="ja-JP" smtClean="0"/>
              <a:t>can not apply directly.</a:t>
            </a:r>
          </a:p>
          <a:p>
            <a:r>
              <a:rPr lang="en-US" altLang="ja-JP" sz="2800" smtClean="0"/>
              <a:t>JAXA </a:t>
            </a:r>
            <a:r>
              <a:rPr lang="en-US" altLang="ja-JP" sz="2800" dirty="0"/>
              <a:t>will </a:t>
            </a:r>
            <a:r>
              <a:rPr lang="en-US" altLang="ja-JP" sz="2800"/>
              <a:t>contact </a:t>
            </a:r>
            <a:r>
              <a:rPr lang="en-US" altLang="ja-JP" sz="2800" smtClean="0"/>
              <a:t>with the </a:t>
            </a:r>
            <a:r>
              <a:rPr lang="en-US" altLang="ja-JP" sz="2800"/>
              <a:t>Japanese </a:t>
            </a:r>
            <a:r>
              <a:rPr lang="en-US" altLang="ja-JP" sz="2800" smtClean="0"/>
              <a:t>sectorss </a:t>
            </a:r>
            <a:r>
              <a:rPr lang="en-US" altLang="ja-JP" sz="2800" dirty="0"/>
              <a:t>only</a:t>
            </a:r>
            <a:r>
              <a:rPr lang="en-US" altLang="ja-JP" sz="2800"/>
              <a:t>. </a:t>
            </a:r>
            <a:endParaRPr lang="en-US" altLang="ja-JP" sz="2800" dirty="0"/>
          </a:p>
        </p:txBody>
      </p:sp>
    </p:spTree>
    <p:extLst>
      <p:ext uri="{BB962C8B-B14F-4D97-AF65-F5344CB8AC3E}">
        <p14:creationId xmlns:p14="http://schemas.microsoft.com/office/powerpoint/2010/main" xmlns="" val="39536219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 5"/>
          <p:cNvGraphicFramePr>
            <a:graphicFrameLocks noGrp="1"/>
          </p:cNvGraphicFramePr>
          <p:nvPr>
            <p:extLst>
              <p:ext uri="{D42A27DB-BD31-4B8C-83A1-F6EECF244321}">
                <p14:modId xmlns:p14="http://schemas.microsoft.com/office/powerpoint/2010/main" xmlns="" val="879316546"/>
              </p:ext>
            </p:extLst>
          </p:nvPr>
        </p:nvGraphicFramePr>
        <p:xfrm>
          <a:off x="50486" y="337752"/>
          <a:ext cx="9015990" cy="6457432"/>
        </p:xfrm>
        <a:graphic>
          <a:graphicData uri="http://schemas.openxmlformats.org/drawingml/2006/table">
            <a:tbl>
              <a:tblPr firstRow="1" bandRow="1"/>
              <a:tblGrid>
                <a:gridCol w="705949"/>
                <a:gridCol w="772062"/>
                <a:gridCol w="378129"/>
                <a:gridCol w="378129"/>
                <a:gridCol w="378129"/>
                <a:gridCol w="378129"/>
                <a:gridCol w="378129"/>
                <a:gridCol w="378129"/>
                <a:gridCol w="378129"/>
                <a:gridCol w="378129"/>
                <a:gridCol w="378129"/>
                <a:gridCol w="378129"/>
                <a:gridCol w="378129"/>
                <a:gridCol w="378129"/>
                <a:gridCol w="378129"/>
                <a:gridCol w="378129"/>
                <a:gridCol w="378129"/>
                <a:gridCol w="378129"/>
                <a:gridCol w="378129"/>
                <a:gridCol w="378129"/>
                <a:gridCol w="378129"/>
                <a:gridCol w="353528"/>
              </a:tblGrid>
              <a:tr h="626210">
                <a:tc>
                  <a:txBody>
                    <a:bodyPr/>
                    <a:lstStyle/>
                    <a:p>
                      <a:pPr algn="ctr"/>
                      <a:r>
                        <a:rPr kumimoji="1" lang="en-US" altLang="ja-JP" sz="1800" b="1" kern="1200" dirty="0" smtClean="0">
                          <a:solidFill>
                            <a:schemeClr val="lt1"/>
                          </a:solidFill>
                          <a:latin typeface="+mn-ea"/>
                          <a:ea typeface=""/>
                          <a:cs typeface=""/>
                        </a:rPr>
                        <a:t>FY</a:t>
                      </a:r>
                    </a:p>
                    <a:p>
                      <a:pPr algn="ctr"/>
                      <a:r>
                        <a:rPr kumimoji="1" lang="en-US" altLang="ja-JP" sz="1600" b="1" kern="1200" dirty="0" smtClean="0">
                          <a:solidFill>
                            <a:schemeClr val="lt1"/>
                          </a:solidFill>
                          <a:latin typeface="+mn-ea"/>
                          <a:ea typeface=""/>
                          <a:cs typeface=""/>
                        </a:rPr>
                        <a:t>April</a:t>
                      </a:r>
                      <a:endParaRPr kumimoji="1" lang="ja-JP" altLang="en-US" sz="1600" b="1" kern="1200" dirty="0" smtClean="0">
                        <a:solidFill>
                          <a:schemeClr val="lt1"/>
                        </a:solidFill>
                        <a:latin typeface="+mn-ea"/>
                        <a:ea typeface=""/>
                        <a:cs typeface=""/>
                      </a:endParaRPr>
                    </a:p>
                  </a:txBody>
                  <a:tcPr marL="84406" marR="84406"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solidFill>
                  </a:tcPr>
                </a:tc>
                <a:tc>
                  <a:txBody>
                    <a:bodyPr/>
                    <a:lstStyle/>
                    <a:p>
                      <a:pPr algn="ctr"/>
                      <a:r>
                        <a:rPr kumimoji="1" lang="en-US" altLang="ja-JP" sz="1600" b="1" kern="1200" dirty="0" smtClean="0">
                          <a:solidFill>
                            <a:schemeClr val="lt1"/>
                          </a:solidFill>
                          <a:latin typeface="+mn-ea"/>
                          <a:ea typeface=""/>
                          <a:cs typeface=""/>
                        </a:rPr>
                        <a:t>2014</a:t>
                      </a:r>
                      <a:endParaRPr kumimoji="1" lang="ja-JP" altLang="en-US" sz="1600" b="1" kern="1200" dirty="0" smtClean="0">
                        <a:solidFill>
                          <a:schemeClr val="lt1"/>
                        </a:solidFill>
                        <a:latin typeface="+mn-ea"/>
                        <a:ea typeface=""/>
                        <a:cs typeface=""/>
                      </a:endParaRPr>
                    </a:p>
                  </a:txBody>
                  <a:tcPr marL="84406" marR="84406"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solidFill>
                  </a:tcPr>
                </a:tc>
                <a:tc gridSpan="4">
                  <a:txBody>
                    <a:bodyPr/>
                    <a:lstStyle>
                      <a:lvl1pPr marL="0" algn="l" defTabSz="914400" rtl="0" eaLnBrk="1" latinLnBrk="0" hangingPunct="1">
                        <a:defRPr kumimoji="1" sz="1800" b="1" kern="1200">
                          <a:solidFill>
                            <a:schemeClr val="lt1"/>
                          </a:solidFill>
                          <a:latin typeface="Calibri"/>
                          <a:ea typeface=""/>
                          <a:cs typeface=""/>
                        </a:defRPr>
                      </a:lvl1pPr>
                      <a:lvl2pPr marL="457200" algn="l" defTabSz="914400" rtl="0" eaLnBrk="1" latinLnBrk="0" hangingPunct="1">
                        <a:defRPr kumimoji="1" sz="1800" b="1" kern="1200">
                          <a:solidFill>
                            <a:schemeClr val="lt1"/>
                          </a:solidFill>
                          <a:latin typeface="Calibri"/>
                          <a:ea typeface=""/>
                          <a:cs typeface=""/>
                        </a:defRPr>
                      </a:lvl2pPr>
                      <a:lvl3pPr marL="914400" algn="l" defTabSz="914400" rtl="0" eaLnBrk="1" latinLnBrk="0" hangingPunct="1">
                        <a:defRPr kumimoji="1" sz="1800" b="1" kern="1200">
                          <a:solidFill>
                            <a:schemeClr val="lt1"/>
                          </a:solidFill>
                          <a:latin typeface="Calibri"/>
                          <a:ea typeface=""/>
                          <a:cs typeface=""/>
                        </a:defRPr>
                      </a:lvl3pPr>
                      <a:lvl4pPr marL="1371600" algn="l" defTabSz="914400" rtl="0" eaLnBrk="1" latinLnBrk="0" hangingPunct="1">
                        <a:defRPr kumimoji="1" sz="1800" b="1" kern="1200">
                          <a:solidFill>
                            <a:schemeClr val="lt1"/>
                          </a:solidFill>
                          <a:latin typeface="Calibri"/>
                          <a:ea typeface=""/>
                          <a:cs typeface=""/>
                        </a:defRPr>
                      </a:lvl4pPr>
                      <a:lvl5pPr marL="1828800" algn="l" defTabSz="914400" rtl="0" eaLnBrk="1" latinLnBrk="0" hangingPunct="1">
                        <a:defRPr kumimoji="1" sz="1800" b="1" kern="1200">
                          <a:solidFill>
                            <a:schemeClr val="lt1"/>
                          </a:solidFill>
                          <a:latin typeface="Calibri"/>
                          <a:ea typeface=""/>
                          <a:cs typeface=""/>
                        </a:defRPr>
                      </a:lvl5pPr>
                      <a:lvl6pPr marL="2286000" algn="l" defTabSz="914400" rtl="0" eaLnBrk="1" latinLnBrk="0" hangingPunct="1">
                        <a:defRPr kumimoji="1" sz="1800" b="1" kern="1200">
                          <a:solidFill>
                            <a:schemeClr val="lt1"/>
                          </a:solidFill>
                          <a:latin typeface="Calibri"/>
                          <a:ea typeface=""/>
                          <a:cs typeface=""/>
                        </a:defRPr>
                      </a:lvl6pPr>
                      <a:lvl7pPr marL="2743200" algn="l" defTabSz="914400" rtl="0" eaLnBrk="1" latinLnBrk="0" hangingPunct="1">
                        <a:defRPr kumimoji="1" sz="1800" b="1" kern="1200">
                          <a:solidFill>
                            <a:schemeClr val="lt1"/>
                          </a:solidFill>
                          <a:latin typeface="Calibri"/>
                          <a:ea typeface=""/>
                          <a:cs typeface=""/>
                        </a:defRPr>
                      </a:lvl7pPr>
                      <a:lvl8pPr marL="3200400" algn="l" defTabSz="914400" rtl="0" eaLnBrk="1" latinLnBrk="0" hangingPunct="1">
                        <a:defRPr kumimoji="1" sz="1800" b="1" kern="1200">
                          <a:solidFill>
                            <a:schemeClr val="lt1"/>
                          </a:solidFill>
                          <a:latin typeface="Calibri"/>
                          <a:ea typeface=""/>
                          <a:cs typeface=""/>
                        </a:defRPr>
                      </a:lvl8pPr>
                      <a:lvl9pPr marL="3657600" algn="l" defTabSz="914400" rtl="0" eaLnBrk="1" latinLnBrk="0" hangingPunct="1">
                        <a:defRPr kumimoji="1" sz="1800" b="1" kern="1200">
                          <a:solidFill>
                            <a:schemeClr val="lt1"/>
                          </a:solidFill>
                          <a:latin typeface="Calibri"/>
                          <a:ea typeface=""/>
                          <a:cs typeface=""/>
                        </a:defRPr>
                      </a:lvl9pPr>
                    </a:lstStyle>
                    <a:p>
                      <a:pPr algn="ctr"/>
                      <a:r>
                        <a:rPr kumimoji="1" lang="en-US" altLang="ja-JP" sz="1600" dirty="0" smtClean="0">
                          <a:latin typeface="+mn-ea"/>
                          <a:ea typeface="+mn-ea"/>
                        </a:rPr>
                        <a:t>2015</a:t>
                      </a:r>
                      <a:endParaRPr kumimoji="1" lang="ja-JP" altLang="en-US" sz="1600" dirty="0">
                        <a:latin typeface="+mn-ea"/>
                        <a:ea typeface="+mn-ea"/>
                      </a:endParaRPr>
                    </a:p>
                  </a:txBody>
                  <a:tcPr marL="84406" marR="84406"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lvl1pPr marL="0" algn="l" defTabSz="914400" rtl="0" eaLnBrk="1" latinLnBrk="0" hangingPunct="1">
                        <a:defRPr kumimoji="1" sz="1800" b="1" kern="1200">
                          <a:solidFill>
                            <a:schemeClr val="lt1"/>
                          </a:solidFill>
                          <a:latin typeface="Calibri"/>
                          <a:ea typeface=""/>
                          <a:cs typeface=""/>
                        </a:defRPr>
                      </a:lvl1pPr>
                      <a:lvl2pPr marL="457200" algn="l" defTabSz="914400" rtl="0" eaLnBrk="1" latinLnBrk="0" hangingPunct="1">
                        <a:defRPr kumimoji="1" sz="1800" b="1" kern="1200">
                          <a:solidFill>
                            <a:schemeClr val="lt1"/>
                          </a:solidFill>
                          <a:latin typeface="Calibri"/>
                          <a:ea typeface=""/>
                          <a:cs typeface=""/>
                        </a:defRPr>
                      </a:lvl2pPr>
                      <a:lvl3pPr marL="914400" algn="l" defTabSz="914400" rtl="0" eaLnBrk="1" latinLnBrk="0" hangingPunct="1">
                        <a:defRPr kumimoji="1" sz="1800" b="1" kern="1200">
                          <a:solidFill>
                            <a:schemeClr val="lt1"/>
                          </a:solidFill>
                          <a:latin typeface="Calibri"/>
                          <a:ea typeface=""/>
                          <a:cs typeface=""/>
                        </a:defRPr>
                      </a:lvl3pPr>
                      <a:lvl4pPr marL="1371600" algn="l" defTabSz="914400" rtl="0" eaLnBrk="1" latinLnBrk="0" hangingPunct="1">
                        <a:defRPr kumimoji="1" sz="1800" b="1" kern="1200">
                          <a:solidFill>
                            <a:schemeClr val="lt1"/>
                          </a:solidFill>
                          <a:latin typeface="Calibri"/>
                          <a:ea typeface=""/>
                          <a:cs typeface=""/>
                        </a:defRPr>
                      </a:lvl4pPr>
                      <a:lvl5pPr marL="1828800" algn="l" defTabSz="914400" rtl="0" eaLnBrk="1" latinLnBrk="0" hangingPunct="1">
                        <a:defRPr kumimoji="1" sz="1800" b="1" kern="1200">
                          <a:solidFill>
                            <a:schemeClr val="lt1"/>
                          </a:solidFill>
                          <a:latin typeface="Calibri"/>
                          <a:ea typeface=""/>
                          <a:cs typeface=""/>
                        </a:defRPr>
                      </a:lvl5pPr>
                      <a:lvl6pPr marL="2286000" algn="l" defTabSz="914400" rtl="0" eaLnBrk="1" latinLnBrk="0" hangingPunct="1">
                        <a:defRPr kumimoji="1" sz="1800" b="1" kern="1200">
                          <a:solidFill>
                            <a:schemeClr val="lt1"/>
                          </a:solidFill>
                          <a:latin typeface="Calibri"/>
                          <a:ea typeface=""/>
                          <a:cs typeface=""/>
                        </a:defRPr>
                      </a:lvl6pPr>
                      <a:lvl7pPr marL="2743200" algn="l" defTabSz="914400" rtl="0" eaLnBrk="1" latinLnBrk="0" hangingPunct="1">
                        <a:defRPr kumimoji="1" sz="1800" b="1" kern="1200">
                          <a:solidFill>
                            <a:schemeClr val="lt1"/>
                          </a:solidFill>
                          <a:latin typeface="Calibri"/>
                          <a:ea typeface=""/>
                          <a:cs typeface=""/>
                        </a:defRPr>
                      </a:lvl7pPr>
                      <a:lvl8pPr marL="3200400" algn="l" defTabSz="914400" rtl="0" eaLnBrk="1" latinLnBrk="0" hangingPunct="1">
                        <a:defRPr kumimoji="1" sz="1800" b="1" kern="1200">
                          <a:solidFill>
                            <a:schemeClr val="lt1"/>
                          </a:solidFill>
                          <a:latin typeface="Calibri"/>
                          <a:ea typeface=""/>
                          <a:cs typeface=""/>
                        </a:defRPr>
                      </a:lvl8pPr>
                      <a:lvl9pPr marL="3657600" algn="l" defTabSz="914400" rtl="0" eaLnBrk="1" latinLnBrk="0" hangingPunct="1">
                        <a:defRPr kumimoji="1" sz="1800" b="1" kern="1200">
                          <a:solidFill>
                            <a:schemeClr val="lt1"/>
                          </a:solidFill>
                          <a:latin typeface="Calibri"/>
                          <a:ea typeface=""/>
                          <a:cs typeface=""/>
                        </a:defRPr>
                      </a:lvl9pPr>
                    </a:lstStyle>
                    <a:p>
                      <a:pPr algn="ctr"/>
                      <a:r>
                        <a:rPr kumimoji="1" lang="en-US" altLang="ja-JP" sz="1600" b="1" kern="1200" dirty="0" smtClean="0">
                          <a:solidFill>
                            <a:schemeClr val="lt1"/>
                          </a:solidFill>
                          <a:latin typeface="+mn-ea"/>
                          <a:ea typeface=""/>
                          <a:cs typeface=""/>
                        </a:rPr>
                        <a:t>2016</a:t>
                      </a:r>
                      <a:endParaRPr kumimoji="1" lang="ja-JP" altLang="en-US" sz="1600" b="1" kern="1200" dirty="0">
                        <a:solidFill>
                          <a:schemeClr val="lt1"/>
                        </a:solidFill>
                        <a:latin typeface="+mn-ea"/>
                        <a:ea typeface=""/>
                        <a:cs typeface=""/>
                      </a:endParaRPr>
                    </a:p>
                  </a:txBody>
                  <a:tcPr marL="84406" marR="84406"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lvl1pPr marL="0" algn="l" defTabSz="914400" rtl="0" eaLnBrk="1" latinLnBrk="0" hangingPunct="1">
                        <a:defRPr kumimoji="1" sz="1800" b="1" kern="1200">
                          <a:solidFill>
                            <a:schemeClr val="lt1"/>
                          </a:solidFill>
                          <a:latin typeface="Calibri"/>
                          <a:ea typeface=""/>
                          <a:cs typeface=""/>
                        </a:defRPr>
                      </a:lvl1pPr>
                      <a:lvl2pPr marL="457200" algn="l" defTabSz="914400" rtl="0" eaLnBrk="1" latinLnBrk="0" hangingPunct="1">
                        <a:defRPr kumimoji="1" sz="1800" b="1" kern="1200">
                          <a:solidFill>
                            <a:schemeClr val="lt1"/>
                          </a:solidFill>
                          <a:latin typeface="Calibri"/>
                          <a:ea typeface=""/>
                          <a:cs typeface=""/>
                        </a:defRPr>
                      </a:lvl2pPr>
                      <a:lvl3pPr marL="914400" algn="l" defTabSz="914400" rtl="0" eaLnBrk="1" latinLnBrk="0" hangingPunct="1">
                        <a:defRPr kumimoji="1" sz="1800" b="1" kern="1200">
                          <a:solidFill>
                            <a:schemeClr val="lt1"/>
                          </a:solidFill>
                          <a:latin typeface="Calibri"/>
                          <a:ea typeface=""/>
                          <a:cs typeface=""/>
                        </a:defRPr>
                      </a:lvl3pPr>
                      <a:lvl4pPr marL="1371600" algn="l" defTabSz="914400" rtl="0" eaLnBrk="1" latinLnBrk="0" hangingPunct="1">
                        <a:defRPr kumimoji="1" sz="1800" b="1" kern="1200">
                          <a:solidFill>
                            <a:schemeClr val="lt1"/>
                          </a:solidFill>
                          <a:latin typeface="Calibri"/>
                          <a:ea typeface=""/>
                          <a:cs typeface=""/>
                        </a:defRPr>
                      </a:lvl4pPr>
                      <a:lvl5pPr marL="1828800" algn="l" defTabSz="914400" rtl="0" eaLnBrk="1" latinLnBrk="0" hangingPunct="1">
                        <a:defRPr kumimoji="1" sz="1800" b="1" kern="1200">
                          <a:solidFill>
                            <a:schemeClr val="lt1"/>
                          </a:solidFill>
                          <a:latin typeface="Calibri"/>
                          <a:ea typeface=""/>
                          <a:cs typeface=""/>
                        </a:defRPr>
                      </a:lvl5pPr>
                      <a:lvl6pPr marL="2286000" algn="l" defTabSz="914400" rtl="0" eaLnBrk="1" latinLnBrk="0" hangingPunct="1">
                        <a:defRPr kumimoji="1" sz="1800" b="1" kern="1200">
                          <a:solidFill>
                            <a:schemeClr val="lt1"/>
                          </a:solidFill>
                          <a:latin typeface="Calibri"/>
                          <a:ea typeface=""/>
                          <a:cs typeface=""/>
                        </a:defRPr>
                      </a:lvl6pPr>
                      <a:lvl7pPr marL="2743200" algn="l" defTabSz="914400" rtl="0" eaLnBrk="1" latinLnBrk="0" hangingPunct="1">
                        <a:defRPr kumimoji="1" sz="1800" b="1" kern="1200">
                          <a:solidFill>
                            <a:schemeClr val="lt1"/>
                          </a:solidFill>
                          <a:latin typeface="Calibri"/>
                          <a:ea typeface=""/>
                          <a:cs typeface=""/>
                        </a:defRPr>
                      </a:lvl7pPr>
                      <a:lvl8pPr marL="3200400" algn="l" defTabSz="914400" rtl="0" eaLnBrk="1" latinLnBrk="0" hangingPunct="1">
                        <a:defRPr kumimoji="1" sz="1800" b="1" kern="1200">
                          <a:solidFill>
                            <a:schemeClr val="lt1"/>
                          </a:solidFill>
                          <a:latin typeface="Calibri"/>
                          <a:ea typeface=""/>
                          <a:cs typeface=""/>
                        </a:defRPr>
                      </a:lvl8pPr>
                      <a:lvl9pPr marL="3657600" algn="l" defTabSz="914400" rtl="0" eaLnBrk="1" latinLnBrk="0" hangingPunct="1">
                        <a:defRPr kumimoji="1" sz="1800" b="1" kern="1200">
                          <a:solidFill>
                            <a:schemeClr val="lt1"/>
                          </a:solidFill>
                          <a:latin typeface="Calibri"/>
                          <a:ea typeface=""/>
                          <a:cs typeface=""/>
                        </a:defRPr>
                      </a:lvl9pPr>
                    </a:lstStyle>
                    <a:p>
                      <a:pPr algn="ctr"/>
                      <a:r>
                        <a:rPr kumimoji="1" lang="en-US" altLang="ja-JP" sz="1600" b="1" kern="1200" dirty="0" smtClean="0">
                          <a:solidFill>
                            <a:schemeClr val="lt1"/>
                          </a:solidFill>
                          <a:latin typeface="+mn-ea"/>
                          <a:ea typeface=""/>
                          <a:cs typeface=""/>
                        </a:rPr>
                        <a:t>2017</a:t>
                      </a:r>
                      <a:endParaRPr kumimoji="1" lang="ja-JP" altLang="en-US" sz="1600" b="1" kern="1200" dirty="0">
                        <a:solidFill>
                          <a:schemeClr val="lt1"/>
                        </a:solidFill>
                        <a:latin typeface="+mn-ea"/>
                        <a:ea typeface=""/>
                        <a:cs typeface=""/>
                      </a:endParaRPr>
                    </a:p>
                  </a:txBody>
                  <a:tcPr marL="84406" marR="84406"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a:r>
                        <a:rPr kumimoji="1" lang="en-US" altLang="ja-JP" sz="1600" b="1" kern="1200" dirty="0" smtClean="0">
                          <a:solidFill>
                            <a:schemeClr val="lt1"/>
                          </a:solidFill>
                          <a:latin typeface="+mn-ea"/>
                          <a:ea typeface=""/>
                          <a:cs typeface=""/>
                        </a:rPr>
                        <a:t>2018</a:t>
                      </a:r>
                      <a:endParaRPr kumimoji="1" lang="ja-JP" altLang="en-US" sz="1600" b="1" kern="1200" dirty="0" smtClean="0">
                        <a:solidFill>
                          <a:schemeClr val="lt1"/>
                        </a:solidFill>
                        <a:latin typeface="+mn-ea"/>
                        <a:ea typeface=""/>
                        <a:cs typeface=""/>
                      </a:endParaRPr>
                    </a:p>
                  </a:txBody>
                  <a:tcPr marL="84406" marR="84406"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solidFill>
                  </a:tcPr>
                </a:tc>
                <a:tc hMerge="1">
                  <a:txBody>
                    <a:bodyPr/>
                    <a:lstStyle/>
                    <a:p>
                      <a:pPr algn="ctr"/>
                      <a:endParaRPr kumimoji="1" lang="ja-JP" altLang="en-US" sz="1800">
                        <a:latin typeface="+mn-ea"/>
                        <a:ea typeface="+mn-ea"/>
                      </a:endParaRPr>
                    </a:p>
                  </a:txBody>
                  <a:tcPr marL="84406" marR="84406"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solidFill>
                  </a:tcPr>
                </a:tc>
                <a:tc hMerge="1">
                  <a:txBody>
                    <a:bodyPr/>
                    <a:lstStyle/>
                    <a:p>
                      <a:pPr algn="ctr"/>
                      <a:endParaRPr kumimoji="1" lang="ja-JP" altLang="en-US" sz="1800">
                        <a:latin typeface="+mn-ea"/>
                        <a:ea typeface="+mn-ea"/>
                      </a:endParaRPr>
                    </a:p>
                  </a:txBody>
                  <a:tcPr marL="84406" marR="84406"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solidFill>
                  </a:tcPr>
                </a:tc>
                <a:tc hMerge="1">
                  <a:txBody>
                    <a:bodyPr/>
                    <a:lstStyle/>
                    <a:p>
                      <a:pPr algn="ctr"/>
                      <a:endParaRPr kumimoji="1" lang="ja-JP" altLang="en-US" sz="1800">
                        <a:latin typeface="+mn-ea"/>
                        <a:ea typeface="+mn-ea"/>
                      </a:endParaRPr>
                    </a:p>
                  </a:txBody>
                  <a:tcPr marL="84406" marR="84406"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solidFill>
                  </a:tcPr>
                </a:tc>
                <a:tc gridSpan="4">
                  <a:txBody>
                    <a:bodyPr/>
                    <a:lstStyle/>
                    <a:p>
                      <a:pPr algn="ctr"/>
                      <a:r>
                        <a:rPr kumimoji="1" lang="en-US" altLang="ja-JP" sz="1600" b="1" kern="1200" dirty="0" smtClean="0">
                          <a:solidFill>
                            <a:schemeClr val="lt1"/>
                          </a:solidFill>
                          <a:latin typeface="+mn-ea"/>
                          <a:ea typeface=""/>
                          <a:cs typeface=""/>
                        </a:rPr>
                        <a:t>2019</a:t>
                      </a:r>
                      <a:endParaRPr kumimoji="1" lang="ja-JP" altLang="en-US" sz="1600" b="1" kern="1200" dirty="0" smtClean="0">
                        <a:solidFill>
                          <a:schemeClr val="lt1"/>
                        </a:solidFill>
                        <a:latin typeface="+mn-ea"/>
                        <a:ea typeface=""/>
                        <a:cs typeface=""/>
                      </a:endParaRPr>
                    </a:p>
                  </a:txBody>
                  <a:tcPr marL="84406" marR="84406"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solidFill>
                  </a:tcPr>
                </a:tc>
                <a:tc hMerge="1">
                  <a:txBody>
                    <a:bodyPr/>
                    <a:lstStyle/>
                    <a:p>
                      <a:pPr algn="ctr"/>
                      <a:endParaRPr kumimoji="1" lang="ja-JP" altLang="en-US" sz="1800">
                        <a:latin typeface="+mn-ea"/>
                        <a:ea typeface="+mn-ea"/>
                      </a:endParaRPr>
                    </a:p>
                  </a:txBody>
                  <a:tcPr marL="84406" marR="84406"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solidFill>
                  </a:tcPr>
                </a:tc>
                <a:tc hMerge="1">
                  <a:txBody>
                    <a:bodyPr/>
                    <a:lstStyle/>
                    <a:p>
                      <a:pPr algn="ctr"/>
                      <a:endParaRPr kumimoji="1" lang="ja-JP" altLang="en-US" sz="1800">
                        <a:latin typeface="+mn-ea"/>
                        <a:ea typeface="+mn-ea"/>
                      </a:endParaRPr>
                    </a:p>
                  </a:txBody>
                  <a:tcPr marL="84406" marR="84406"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solidFill>
                  </a:tcPr>
                </a:tc>
                <a:tc hMerge="1">
                  <a:txBody>
                    <a:bodyPr/>
                    <a:lstStyle/>
                    <a:p>
                      <a:pPr algn="ctr"/>
                      <a:endParaRPr kumimoji="1" lang="ja-JP" altLang="en-US" sz="1800">
                        <a:latin typeface="+mn-ea"/>
                        <a:ea typeface="+mn-ea"/>
                      </a:endParaRPr>
                    </a:p>
                  </a:txBody>
                  <a:tcPr marL="84406" marR="84406"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solidFill>
                  </a:tcPr>
                </a:tc>
              </a:tr>
              <a:tr h="361777">
                <a:tc gridSpan="2">
                  <a:txBody>
                    <a:bodyPr/>
                    <a:lstStyle/>
                    <a:p>
                      <a:r>
                        <a:rPr kumimoji="1" lang="en-US" altLang="ja-JP" sz="1400" b="1" dirty="0" smtClean="0"/>
                        <a:t>Millstone</a:t>
                      </a:r>
                      <a:endParaRPr kumimoji="1" lang="ja-JP" altLang="en-US" sz="1400" b="1"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hMerge="1">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r>
              <a:tr h="528486">
                <a:tc gridSpan="2">
                  <a:txBody>
                    <a:bodyPr/>
                    <a:lstStyle/>
                    <a:p>
                      <a:r>
                        <a:rPr kumimoji="1" lang="en-US" altLang="ja-JP" sz="1400" dirty="0" smtClean="0"/>
                        <a:t>1. System definition</a:t>
                      </a:r>
                      <a:r>
                        <a:rPr kumimoji="1" lang="en-US" altLang="ja-JP" sz="1400" baseline="0" dirty="0" smtClean="0"/>
                        <a:t> </a:t>
                      </a:r>
                      <a:r>
                        <a:rPr kumimoji="1" lang="en-US" altLang="ja-JP" sz="1400" dirty="0" smtClean="0"/>
                        <a:t>design</a:t>
                      </a:r>
                      <a:endParaRPr kumimoji="1" lang="ja-JP" altLang="en-US" sz="1400"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hMerge="1">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kumimoji="1" sz="1800" kern="1200">
                          <a:solidFill>
                            <a:schemeClr val="dk1"/>
                          </a:solidFill>
                          <a:latin typeface="Calibri"/>
                          <a:ea typeface=""/>
                          <a:cs typeface=""/>
                        </a:defRPr>
                      </a:lvl1pPr>
                      <a:lvl2pPr marL="457200" algn="l" defTabSz="914400" rtl="0" eaLnBrk="1" latinLnBrk="0" hangingPunct="1">
                        <a:defRPr kumimoji="1" sz="1800" kern="1200">
                          <a:solidFill>
                            <a:schemeClr val="dk1"/>
                          </a:solidFill>
                          <a:latin typeface="Calibri"/>
                          <a:ea typeface=""/>
                          <a:cs typeface=""/>
                        </a:defRPr>
                      </a:lvl2pPr>
                      <a:lvl3pPr marL="914400" algn="l" defTabSz="914400" rtl="0" eaLnBrk="1" latinLnBrk="0" hangingPunct="1">
                        <a:defRPr kumimoji="1" sz="1800" kern="1200">
                          <a:solidFill>
                            <a:schemeClr val="dk1"/>
                          </a:solidFill>
                          <a:latin typeface="Calibri"/>
                          <a:ea typeface=""/>
                          <a:cs typeface=""/>
                        </a:defRPr>
                      </a:lvl3pPr>
                      <a:lvl4pPr marL="1371600" algn="l" defTabSz="914400" rtl="0" eaLnBrk="1" latinLnBrk="0" hangingPunct="1">
                        <a:defRPr kumimoji="1" sz="1800" kern="1200">
                          <a:solidFill>
                            <a:schemeClr val="dk1"/>
                          </a:solidFill>
                          <a:latin typeface="Calibri"/>
                          <a:ea typeface=""/>
                          <a:cs typeface=""/>
                        </a:defRPr>
                      </a:lvl4pPr>
                      <a:lvl5pPr marL="1828800" algn="l" defTabSz="914400" rtl="0" eaLnBrk="1" latinLnBrk="0" hangingPunct="1">
                        <a:defRPr kumimoji="1" sz="1800" kern="1200">
                          <a:solidFill>
                            <a:schemeClr val="dk1"/>
                          </a:solidFill>
                          <a:latin typeface="Calibri"/>
                          <a:ea typeface=""/>
                          <a:cs typeface=""/>
                        </a:defRPr>
                      </a:lvl5pPr>
                      <a:lvl6pPr marL="2286000" algn="l" defTabSz="914400" rtl="0" eaLnBrk="1" latinLnBrk="0" hangingPunct="1">
                        <a:defRPr kumimoji="1" sz="1800" kern="1200">
                          <a:solidFill>
                            <a:schemeClr val="dk1"/>
                          </a:solidFill>
                          <a:latin typeface="Calibri"/>
                          <a:ea typeface=""/>
                          <a:cs typeface=""/>
                        </a:defRPr>
                      </a:lvl6pPr>
                      <a:lvl7pPr marL="2743200" algn="l" defTabSz="914400" rtl="0" eaLnBrk="1" latinLnBrk="0" hangingPunct="1">
                        <a:defRPr kumimoji="1" sz="1800" kern="1200">
                          <a:solidFill>
                            <a:schemeClr val="dk1"/>
                          </a:solidFill>
                          <a:latin typeface="Calibri"/>
                          <a:ea typeface=""/>
                          <a:cs typeface=""/>
                        </a:defRPr>
                      </a:lvl7pPr>
                      <a:lvl8pPr marL="3200400" algn="l" defTabSz="914400" rtl="0" eaLnBrk="1" latinLnBrk="0" hangingPunct="1">
                        <a:defRPr kumimoji="1" sz="1800" kern="1200">
                          <a:solidFill>
                            <a:schemeClr val="dk1"/>
                          </a:solidFill>
                          <a:latin typeface="Calibri"/>
                          <a:ea typeface=""/>
                          <a:cs typeface=""/>
                        </a:defRPr>
                      </a:lvl8pPr>
                      <a:lvl9pPr marL="3657600" algn="l" defTabSz="914400" rtl="0" eaLnBrk="1" latinLnBrk="0" hangingPunct="1">
                        <a:defRPr kumimoji="1" sz="1800" kern="1200">
                          <a:solidFill>
                            <a:schemeClr val="dk1"/>
                          </a:solidFill>
                          <a:latin typeface="Calibri"/>
                          <a:ea typeface=""/>
                          <a:cs typeface=""/>
                        </a:defRPr>
                      </a:lvl9p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kumimoji="1" sz="1800" kern="1200">
                          <a:solidFill>
                            <a:schemeClr val="dk1"/>
                          </a:solidFill>
                          <a:latin typeface="Calibri"/>
                          <a:ea typeface=""/>
                          <a:cs typeface=""/>
                        </a:defRPr>
                      </a:lvl1pPr>
                      <a:lvl2pPr marL="457200" algn="l" defTabSz="914400" rtl="0" eaLnBrk="1" latinLnBrk="0" hangingPunct="1">
                        <a:defRPr kumimoji="1" sz="1800" kern="1200">
                          <a:solidFill>
                            <a:schemeClr val="dk1"/>
                          </a:solidFill>
                          <a:latin typeface="Calibri"/>
                          <a:ea typeface=""/>
                          <a:cs typeface=""/>
                        </a:defRPr>
                      </a:lvl2pPr>
                      <a:lvl3pPr marL="914400" algn="l" defTabSz="914400" rtl="0" eaLnBrk="1" latinLnBrk="0" hangingPunct="1">
                        <a:defRPr kumimoji="1" sz="1800" kern="1200">
                          <a:solidFill>
                            <a:schemeClr val="dk1"/>
                          </a:solidFill>
                          <a:latin typeface="Calibri"/>
                          <a:ea typeface=""/>
                          <a:cs typeface=""/>
                        </a:defRPr>
                      </a:lvl3pPr>
                      <a:lvl4pPr marL="1371600" algn="l" defTabSz="914400" rtl="0" eaLnBrk="1" latinLnBrk="0" hangingPunct="1">
                        <a:defRPr kumimoji="1" sz="1800" kern="1200">
                          <a:solidFill>
                            <a:schemeClr val="dk1"/>
                          </a:solidFill>
                          <a:latin typeface="Calibri"/>
                          <a:ea typeface=""/>
                          <a:cs typeface=""/>
                        </a:defRPr>
                      </a:lvl4pPr>
                      <a:lvl5pPr marL="1828800" algn="l" defTabSz="914400" rtl="0" eaLnBrk="1" latinLnBrk="0" hangingPunct="1">
                        <a:defRPr kumimoji="1" sz="1800" kern="1200">
                          <a:solidFill>
                            <a:schemeClr val="dk1"/>
                          </a:solidFill>
                          <a:latin typeface="Calibri"/>
                          <a:ea typeface=""/>
                          <a:cs typeface=""/>
                        </a:defRPr>
                      </a:lvl5pPr>
                      <a:lvl6pPr marL="2286000" algn="l" defTabSz="914400" rtl="0" eaLnBrk="1" latinLnBrk="0" hangingPunct="1">
                        <a:defRPr kumimoji="1" sz="1800" kern="1200">
                          <a:solidFill>
                            <a:schemeClr val="dk1"/>
                          </a:solidFill>
                          <a:latin typeface="Calibri"/>
                          <a:ea typeface=""/>
                          <a:cs typeface=""/>
                        </a:defRPr>
                      </a:lvl6pPr>
                      <a:lvl7pPr marL="2743200" algn="l" defTabSz="914400" rtl="0" eaLnBrk="1" latinLnBrk="0" hangingPunct="1">
                        <a:defRPr kumimoji="1" sz="1800" kern="1200">
                          <a:solidFill>
                            <a:schemeClr val="dk1"/>
                          </a:solidFill>
                          <a:latin typeface="Calibri"/>
                          <a:ea typeface=""/>
                          <a:cs typeface=""/>
                        </a:defRPr>
                      </a:lvl7pPr>
                      <a:lvl8pPr marL="3200400" algn="l" defTabSz="914400" rtl="0" eaLnBrk="1" latinLnBrk="0" hangingPunct="1">
                        <a:defRPr kumimoji="1" sz="1800" kern="1200">
                          <a:solidFill>
                            <a:schemeClr val="dk1"/>
                          </a:solidFill>
                          <a:latin typeface="Calibri"/>
                          <a:ea typeface=""/>
                          <a:cs typeface=""/>
                        </a:defRPr>
                      </a:lvl8pPr>
                      <a:lvl9pPr marL="3657600" algn="l" defTabSz="914400" rtl="0" eaLnBrk="1" latinLnBrk="0" hangingPunct="1">
                        <a:defRPr kumimoji="1" sz="1800" kern="1200">
                          <a:solidFill>
                            <a:schemeClr val="dk1"/>
                          </a:solidFill>
                          <a:latin typeface="Calibri"/>
                          <a:ea typeface=""/>
                          <a:cs typeface=""/>
                        </a:defRPr>
                      </a:lvl9pPr>
                    </a:lstStyle>
                    <a:p>
                      <a:endParaRPr kumimoji="1" lang="ja-JP" altLang="en-US" dirty="0"/>
                    </a:p>
                  </a:txBody>
                  <a:tcPr marL="84406" marR="84406">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kumimoji="1" sz="1800" kern="1200">
                          <a:solidFill>
                            <a:schemeClr val="dk1"/>
                          </a:solidFill>
                          <a:latin typeface="Calibri"/>
                          <a:ea typeface=""/>
                          <a:cs typeface=""/>
                        </a:defRPr>
                      </a:lvl1pPr>
                      <a:lvl2pPr marL="457200" algn="l" defTabSz="914400" rtl="0" eaLnBrk="1" latinLnBrk="0" hangingPunct="1">
                        <a:defRPr kumimoji="1" sz="1800" kern="1200">
                          <a:solidFill>
                            <a:schemeClr val="dk1"/>
                          </a:solidFill>
                          <a:latin typeface="Calibri"/>
                          <a:ea typeface=""/>
                          <a:cs typeface=""/>
                        </a:defRPr>
                      </a:lvl2pPr>
                      <a:lvl3pPr marL="914400" algn="l" defTabSz="914400" rtl="0" eaLnBrk="1" latinLnBrk="0" hangingPunct="1">
                        <a:defRPr kumimoji="1" sz="1800" kern="1200">
                          <a:solidFill>
                            <a:schemeClr val="dk1"/>
                          </a:solidFill>
                          <a:latin typeface="Calibri"/>
                          <a:ea typeface=""/>
                          <a:cs typeface=""/>
                        </a:defRPr>
                      </a:lvl3pPr>
                      <a:lvl4pPr marL="1371600" algn="l" defTabSz="914400" rtl="0" eaLnBrk="1" latinLnBrk="0" hangingPunct="1">
                        <a:defRPr kumimoji="1" sz="1800" kern="1200">
                          <a:solidFill>
                            <a:schemeClr val="dk1"/>
                          </a:solidFill>
                          <a:latin typeface="Calibri"/>
                          <a:ea typeface=""/>
                          <a:cs typeface=""/>
                        </a:defRPr>
                      </a:lvl4pPr>
                      <a:lvl5pPr marL="1828800" algn="l" defTabSz="914400" rtl="0" eaLnBrk="1" latinLnBrk="0" hangingPunct="1">
                        <a:defRPr kumimoji="1" sz="1800" kern="1200">
                          <a:solidFill>
                            <a:schemeClr val="dk1"/>
                          </a:solidFill>
                          <a:latin typeface="Calibri"/>
                          <a:ea typeface=""/>
                          <a:cs typeface=""/>
                        </a:defRPr>
                      </a:lvl5pPr>
                      <a:lvl6pPr marL="2286000" algn="l" defTabSz="914400" rtl="0" eaLnBrk="1" latinLnBrk="0" hangingPunct="1">
                        <a:defRPr kumimoji="1" sz="1800" kern="1200">
                          <a:solidFill>
                            <a:schemeClr val="dk1"/>
                          </a:solidFill>
                          <a:latin typeface="Calibri"/>
                          <a:ea typeface=""/>
                          <a:cs typeface=""/>
                        </a:defRPr>
                      </a:lvl6pPr>
                      <a:lvl7pPr marL="2743200" algn="l" defTabSz="914400" rtl="0" eaLnBrk="1" latinLnBrk="0" hangingPunct="1">
                        <a:defRPr kumimoji="1" sz="1800" kern="1200">
                          <a:solidFill>
                            <a:schemeClr val="dk1"/>
                          </a:solidFill>
                          <a:latin typeface="Calibri"/>
                          <a:ea typeface=""/>
                          <a:cs typeface=""/>
                        </a:defRPr>
                      </a:lvl7pPr>
                      <a:lvl8pPr marL="3200400" algn="l" defTabSz="914400" rtl="0" eaLnBrk="1" latinLnBrk="0" hangingPunct="1">
                        <a:defRPr kumimoji="1" sz="1800" kern="1200">
                          <a:solidFill>
                            <a:schemeClr val="dk1"/>
                          </a:solidFill>
                          <a:latin typeface="Calibri"/>
                          <a:ea typeface=""/>
                          <a:cs typeface=""/>
                        </a:defRPr>
                      </a:lvl8pPr>
                      <a:lvl9pPr marL="3657600" algn="l" defTabSz="914400" rtl="0" eaLnBrk="1" latinLnBrk="0" hangingPunct="1">
                        <a:defRPr kumimoji="1" sz="1800" kern="1200">
                          <a:solidFill>
                            <a:schemeClr val="dk1"/>
                          </a:solidFill>
                          <a:latin typeface="Calibri"/>
                          <a:ea typeface=""/>
                          <a:cs typeface=""/>
                        </a:defRPr>
                      </a:lvl9p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r>
              <a:tr h="1150564">
                <a:tc gridSpan="2">
                  <a:txBody>
                    <a:bodyPr/>
                    <a:lstStyle/>
                    <a:p>
                      <a:r>
                        <a:rPr kumimoji="1" lang="en-US" altLang="ja-JP" sz="1400" dirty="0" smtClean="0"/>
                        <a:t>2. Parts Components</a:t>
                      </a:r>
                    </a:p>
                    <a:p>
                      <a:r>
                        <a:rPr kumimoji="1" lang="en-US" altLang="ja-JP" sz="1400" dirty="0" smtClean="0"/>
                        <a:t>Theme</a:t>
                      </a:r>
                    </a:p>
                    <a:p>
                      <a:r>
                        <a:rPr kumimoji="1" lang="en-US" altLang="ja-JP" sz="1400" dirty="0" smtClean="0"/>
                        <a:t>Proposal</a:t>
                      </a:r>
                    </a:p>
                    <a:p>
                      <a:endParaRPr kumimoji="1" lang="ja-JP" altLang="en-US" sz="1400"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hMerge="1">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r>
              <a:tr h="793652">
                <a:tc gridSpan="2">
                  <a:txBody>
                    <a:bodyPr/>
                    <a:lstStyle/>
                    <a:p>
                      <a:r>
                        <a:rPr kumimoji="1" lang="en-US" altLang="ja-JP" sz="1400" dirty="0" smtClean="0"/>
                        <a:t>3. Innovative</a:t>
                      </a:r>
                    </a:p>
                    <a:p>
                      <a:r>
                        <a:rPr kumimoji="1" lang="en-US" altLang="ja-JP" sz="1400" dirty="0" smtClean="0"/>
                        <a:t>Satellite</a:t>
                      </a:r>
                    </a:p>
                    <a:p>
                      <a:r>
                        <a:rPr kumimoji="1" lang="en-US" altLang="ja-JP" sz="1400" dirty="0" smtClean="0"/>
                        <a:t>Manufacturing</a:t>
                      </a:r>
                      <a:endParaRPr kumimoji="1" lang="ja-JP" altLang="en-US" sz="1400"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hMerge="1">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r>
              <a:tr h="720080">
                <a:tc gridSpan="2">
                  <a:txBody>
                    <a:bodyPr/>
                    <a:lstStyle/>
                    <a:p>
                      <a:r>
                        <a:rPr kumimoji="1" lang="en-US" altLang="ja-JP" sz="1400" dirty="0" smtClean="0"/>
                        <a:t>4. System</a:t>
                      </a:r>
                    </a:p>
                    <a:p>
                      <a:r>
                        <a:rPr kumimoji="1" lang="en-US" altLang="ja-JP" sz="1400" dirty="0" smtClean="0"/>
                        <a:t>Theme</a:t>
                      </a:r>
                    </a:p>
                    <a:p>
                      <a:r>
                        <a:rPr kumimoji="1" lang="en-US" altLang="ja-JP" sz="1400" dirty="0" smtClean="0"/>
                        <a:t>Proposal</a:t>
                      </a:r>
                      <a:endParaRPr kumimoji="1" lang="ja-JP" altLang="en-US" sz="1400"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hMerge="1">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r>
              <a:tr h="649636">
                <a:tc gridSpan="2">
                  <a:txBody>
                    <a:bodyPr/>
                    <a:lstStyle/>
                    <a:p>
                      <a:r>
                        <a:rPr kumimoji="1" lang="en-US" altLang="ja-JP" sz="1400" dirty="0" smtClean="0"/>
                        <a:t>5.Epsilon</a:t>
                      </a:r>
                    </a:p>
                    <a:p>
                      <a:r>
                        <a:rPr kumimoji="1" lang="en-US" altLang="ja-JP" sz="1400" dirty="0" smtClean="0"/>
                        <a:t>Rocket</a:t>
                      </a:r>
                    </a:p>
                    <a:p>
                      <a:r>
                        <a:rPr kumimoji="1" lang="en-US" altLang="ja-JP" sz="1400" dirty="0" smtClean="0"/>
                        <a:t>Development</a:t>
                      </a:r>
                      <a:endParaRPr kumimoji="1" lang="ja-JP" altLang="en-US" sz="1400"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hMerge="1">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r>
              <a:tr h="720080">
                <a:tc gridSpan="2">
                  <a:txBody>
                    <a:bodyPr/>
                    <a:lstStyle/>
                    <a:p>
                      <a:r>
                        <a:rPr kumimoji="1" lang="en-US" altLang="ja-JP" sz="1400" dirty="0" smtClean="0"/>
                        <a:t>Multiple</a:t>
                      </a:r>
                    </a:p>
                    <a:p>
                      <a:r>
                        <a:rPr kumimoji="1" lang="en-US" altLang="ja-JP" sz="1400" dirty="0" smtClean="0"/>
                        <a:t>Launch</a:t>
                      </a:r>
                    </a:p>
                    <a:p>
                      <a:r>
                        <a:rPr kumimoji="1" lang="en-US" altLang="ja-JP" sz="1400" dirty="0" smtClean="0"/>
                        <a:t>Adaption</a:t>
                      </a:r>
                      <a:endParaRPr kumimoji="1" lang="ja-JP" altLang="en-US" sz="1400"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hMerge="1">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r>
              <a:tr h="790524">
                <a:tc gridSpan="2">
                  <a:txBody>
                    <a:bodyPr/>
                    <a:lstStyle/>
                    <a:p>
                      <a:r>
                        <a:rPr kumimoji="1" lang="en-US" altLang="ja-JP" sz="1400" dirty="0" smtClean="0"/>
                        <a:t>6.CubeSat</a:t>
                      </a:r>
                    </a:p>
                    <a:p>
                      <a:r>
                        <a:rPr kumimoji="1" lang="en-US" altLang="ja-JP" sz="1400" dirty="0" smtClean="0"/>
                        <a:t>Theme</a:t>
                      </a:r>
                    </a:p>
                    <a:p>
                      <a:r>
                        <a:rPr kumimoji="1" lang="en-US" altLang="ja-JP" sz="1400" dirty="0" smtClean="0"/>
                        <a:t>Proposal</a:t>
                      </a:r>
                      <a:endParaRPr kumimoji="1" lang="ja-JP" altLang="en-US" sz="1400"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hMerge="1">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endParaRPr kumimoji="1" lang="ja-JP" altLang="en-US" dirty="0"/>
                    </a:p>
                  </a:txBody>
                  <a:tcPr marL="84406" marR="84406">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r>
            </a:tbl>
          </a:graphicData>
        </a:graphic>
      </p:graphicFrame>
      <p:sp>
        <p:nvSpPr>
          <p:cNvPr id="115" name="テキスト ボックス 114"/>
          <p:cNvSpPr txBox="1"/>
          <p:nvPr/>
        </p:nvSpPr>
        <p:spPr>
          <a:xfrm>
            <a:off x="1921022" y="2418207"/>
            <a:ext cx="922909" cy="253916"/>
          </a:xfrm>
          <a:prstGeom prst="rect">
            <a:avLst/>
          </a:prstGeom>
          <a:solidFill>
            <a:srgbClr val="92D050"/>
          </a:solidFill>
          <a:ln>
            <a:solidFill>
              <a:srgbClr val="000000"/>
            </a:solidFill>
          </a:ln>
        </p:spPr>
        <p:txBody>
          <a:bodyPr wrap="square" rtlCol="0">
            <a:spAutoFit/>
          </a:bodyPr>
          <a:lstStyle/>
          <a:p>
            <a:pPr algn="ctr" fontAlgn="base">
              <a:spcBef>
                <a:spcPct val="0"/>
              </a:spcBef>
              <a:spcAft>
                <a:spcPct val="0"/>
              </a:spcAft>
              <a:defRPr/>
            </a:pPr>
            <a:r>
              <a:rPr kumimoji="0" lang="en-US" altLang="ja-JP" sz="1050" kern="0" dirty="0" smtClean="0">
                <a:solidFill>
                  <a:srgbClr val="000000"/>
                </a:solidFill>
                <a:latin typeface="Arial" charset="0"/>
              </a:rPr>
              <a:t>Selection</a:t>
            </a:r>
          </a:p>
        </p:txBody>
      </p:sp>
      <p:sp>
        <p:nvSpPr>
          <p:cNvPr id="116" name="テキスト ボックス 115"/>
          <p:cNvSpPr txBox="1"/>
          <p:nvPr/>
        </p:nvSpPr>
        <p:spPr>
          <a:xfrm>
            <a:off x="1963102" y="3212976"/>
            <a:ext cx="508108" cy="253916"/>
          </a:xfrm>
          <a:prstGeom prst="rect">
            <a:avLst/>
          </a:prstGeom>
          <a:solidFill>
            <a:srgbClr val="FFFF00"/>
          </a:solidFill>
          <a:ln>
            <a:solidFill>
              <a:srgbClr val="000000"/>
            </a:solidFill>
          </a:ln>
        </p:spPr>
        <p:txBody>
          <a:bodyPr wrap="square" rtlCol="0">
            <a:spAutoFit/>
          </a:bodyPr>
          <a:lstStyle/>
          <a:p>
            <a:pPr algn="ctr" fontAlgn="base">
              <a:spcBef>
                <a:spcPct val="0"/>
              </a:spcBef>
              <a:spcAft>
                <a:spcPct val="0"/>
              </a:spcAft>
              <a:defRPr/>
            </a:pPr>
            <a:r>
              <a:rPr kumimoji="0" lang="en-US" altLang="ja-JP" sz="1050" kern="0" dirty="0">
                <a:solidFill>
                  <a:srgbClr val="000000"/>
                </a:solidFill>
                <a:latin typeface="Arial" charset="0"/>
              </a:rPr>
              <a:t>FS</a:t>
            </a:r>
            <a:endParaRPr kumimoji="0" lang="en-US" altLang="ja-JP" sz="1050" kern="0" dirty="0" smtClean="0">
              <a:solidFill>
                <a:srgbClr val="000000"/>
              </a:solidFill>
              <a:latin typeface="Arial" charset="0"/>
            </a:endParaRPr>
          </a:p>
        </p:txBody>
      </p:sp>
      <p:sp>
        <p:nvSpPr>
          <p:cNvPr id="120" name="テキスト ボックス 119"/>
          <p:cNvSpPr txBox="1"/>
          <p:nvPr/>
        </p:nvSpPr>
        <p:spPr>
          <a:xfrm>
            <a:off x="2467158" y="3218805"/>
            <a:ext cx="3121121" cy="253916"/>
          </a:xfrm>
          <a:prstGeom prst="rect">
            <a:avLst/>
          </a:prstGeom>
          <a:solidFill>
            <a:srgbClr val="FFFF00"/>
          </a:solidFill>
          <a:ln>
            <a:solidFill>
              <a:srgbClr val="000000"/>
            </a:solidFill>
          </a:ln>
        </p:spPr>
        <p:txBody>
          <a:bodyPr wrap="square" rtlCol="0">
            <a:spAutoFit/>
          </a:bodyPr>
          <a:lstStyle/>
          <a:p>
            <a:pPr algn="ctr" fontAlgn="base">
              <a:spcBef>
                <a:spcPct val="0"/>
              </a:spcBef>
              <a:spcAft>
                <a:spcPct val="0"/>
              </a:spcAft>
              <a:defRPr/>
            </a:pPr>
            <a:r>
              <a:rPr kumimoji="0" lang="en-US" altLang="ja-JP" sz="1050" kern="0" dirty="0" smtClean="0">
                <a:solidFill>
                  <a:srgbClr val="000000"/>
                </a:solidFill>
                <a:latin typeface="Arial" charset="0"/>
              </a:rPr>
              <a:t>Development</a:t>
            </a:r>
          </a:p>
        </p:txBody>
      </p:sp>
      <p:sp>
        <p:nvSpPr>
          <p:cNvPr id="121" name="テキスト ボックス 120"/>
          <p:cNvSpPr txBox="1"/>
          <p:nvPr/>
        </p:nvSpPr>
        <p:spPr>
          <a:xfrm>
            <a:off x="5551883" y="3218805"/>
            <a:ext cx="354575" cy="253916"/>
          </a:xfrm>
          <a:prstGeom prst="rect">
            <a:avLst/>
          </a:prstGeom>
          <a:solidFill>
            <a:srgbClr val="FFFF00"/>
          </a:solidFill>
          <a:ln>
            <a:solidFill>
              <a:srgbClr val="000000"/>
            </a:solidFill>
          </a:ln>
        </p:spPr>
        <p:txBody>
          <a:bodyPr wrap="square" rtlCol="0">
            <a:spAutoFit/>
          </a:bodyPr>
          <a:lstStyle/>
          <a:p>
            <a:pPr algn="ctr" fontAlgn="base">
              <a:spcBef>
                <a:spcPct val="0"/>
              </a:spcBef>
              <a:spcAft>
                <a:spcPct val="0"/>
              </a:spcAft>
              <a:defRPr/>
            </a:pPr>
            <a:r>
              <a:rPr kumimoji="0" lang="en-US" altLang="ja-JP" sz="1050" kern="0" dirty="0" smtClean="0">
                <a:solidFill>
                  <a:srgbClr val="000000"/>
                </a:solidFill>
                <a:latin typeface="Arial" charset="0"/>
              </a:rPr>
              <a:t>La</a:t>
            </a:r>
          </a:p>
        </p:txBody>
      </p:sp>
      <p:sp>
        <p:nvSpPr>
          <p:cNvPr id="143" name="テキスト ボックス 142"/>
          <p:cNvSpPr txBox="1"/>
          <p:nvPr/>
        </p:nvSpPr>
        <p:spPr>
          <a:xfrm>
            <a:off x="1894240" y="2077177"/>
            <a:ext cx="7142256" cy="253916"/>
          </a:xfrm>
          <a:prstGeom prst="rect">
            <a:avLst/>
          </a:prstGeom>
          <a:solidFill>
            <a:srgbClr val="92D050"/>
          </a:solidFill>
          <a:ln>
            <a:solidFill>
              <a:srgbClr val="000000"/>
            </a:solidFill>
          </a:ln>
        </p:spPr>
        <p:txBody>
          <a:bodyPr wrap="square" rtlCol="0">
            <a:spAutoFit/>
          </a:bodyPr>
          <a:lstStyle/>
          <a:p>
            <a:pPr algn="ctr">
              <a:defRPr/>
            </a:pPr>
            <a:r>
              <a:rPr kumimoji="0" lang="en-US" altLang="ja-JP" sz="1050" kern="0" dirty="0">
                <a:solidFill>
                  <a:srgbClr val="000000"/>
                </a:solidFill>
                <a:latin typeface="Arial" charset="0"/>
              </a:rPr>
              <a:t>Year-round public offering</a:t>
            </a:r>
            <a:endParaRPr kumimoji="0" lang="en-US" altLang="ja-JP" sz="1050" kern="0" dirty="0" smtClean="0">
              <a:solidFill>
                <a:srgbClr val="000000"/>
              </a:solidFill>
              <a:latin typeface="Arial" charset="0"/>
            </a:endParaRPr>
          </a:p>
        </p:txBody>
      </p:sp>
      <p:sp>
        <p:nvSpPr>
          <p:cNvPr id="68" name="テキスト ボックス 67"/>
          <p:cNvSpPr txBox="1"/>
          <p:nvPr/>
        </p:nvSpPr>
        <p:spPr>
          <a:xfrm>
            <a:off x="5915379" y="3218808"/>
            <a:ext cx="2978830" cy="253915"/>
          </a:xfrm>
          <a:prstGeom prst="rect">
            <a:avLst/>
          </a:prstGeom>
          <a:solidFill>
            <a:srgbClr val="FFFF00"/>
          </a:solidFill>
          <a:ln>
            <a:solidFill>
              <a:srgbClr val="000000"/>
            </a:solidFill>
            <a:prstDash val="sysDash"/>
          </a:ln>
        </p:spPr>
        <p:txBody>
          <a:bodyPr wrap="square" rtlCol="0">
            <a:spAutoFit/>
          </a:bodyPr>
          <a:lstStyle/>
          <a:p>
            <a:pPr algn="ctr" fontAlgn="base">
              <a:spcBef>
                <a:spcPct val="0"/>
              </a:spcBef>
              <a:spcAft>
                <a:spcPct val="0"/>
              </a:spcAft>
              <a:defRPr/>
            </a:pPr>
            <a:r>
              <a:rPr kumimoji="0" lang="en-US" altLang="ja-JP" sz="1050" kern="0" dirty="0" smtClean="0">
                <a:solidFill>
                  <a:srgbClr val="000000"/>
                </a:solidFill>
                <a:latin typeface="Arial" charset="0"/>
              </a:rPr>
              <a:t>Operation</a:t>
            </a:r>
          </a:p>
        </p:txBody>
      </p:sp>
      <p:sp>
        <p:nvSpPr>
          <p:cNvPr id="94" name="テキスト ボックス 93"/>
          <p:cNvSpPr txBox="1"/>
          <p:nvPr/>
        </p:nvSpPr>
        <p:spPr>
          <a:xfrm>
            <a:off x="2688163" y="4703993"/>
            <a:ext cx="2900117" cy="253916"/>
          </a:xfrm>
          <a:prstGeom prst="rect">
            <a:avLst/>
          </a:prstGeom>
          <a:solidFill>
            <a:srgbClr val="FFFF99"/>
          </a:solidFill>
          <a:ln>
            <a:solidFill>
              <a:srgbClr val="000000"/>
            </a:solidFill>
          </a:ln>
        </p:spPr>
        <p:txBody>
          <a:bodyPr wrap="square" rtlCol="0">
            <a:spAutoFit/>
          </a:bodyPr>
          <a:lstStyle/>
          <a:p>
            <a:pPr algn="ctr" fontAlgn="base">
              <a:spcBef>
                <a:spcPct val="0"/>
              </a:spcBef>
              <a:spcAft>
                <a:spcPct val="0"/>
              </a:spcAft>
              <a:defRPr/>
            </a:pPr>
            <a:r>
              <a:rPr kumimoji="0" lang="en-US" altLang="ja-JP" sz="1050" kern="0" dirty="0" smtClean="0">
                <a:solidFill>
                  <a:srgbClr val="000000"/>
                </a:solidFill>
                <a:latin typeface="Arial" charset="0"/>
              </a:rPr>
              <a:t>Rocket Development / Launch Operation</a:t>
            </a:r>
            <a:endParaRPr kumimoji="0" lang="ja-JP" altLang="en-US" sz="1050" kern="0" dirty="0" smtClean="0">
              <a:solidFill>
                <a:srgbClr val="000000"/>
              </a:solidFill>
              <a:latin typeface="Arial" charset="0"/>
            </a:endParaRPr>
          </a:p>
        </p:txBody>
      </p:sp>
      <p:sp>
        <p:nvSpPr>
          <p:cNvPr id="102" name="テキスト ボックス 101"/>
          <p:cNvSpPr txBox="1"/>
          <p:nvPr/>
        </p:nvSpPr>
        <p:spPr>
          <a:xfrm>
            <a:off x="5588280" y="4703993"/>
            <a:ext cx="341571" cy="253916"/>
          </a:xfrm>
          <a:prstGeom prst="rect">
            <a:avLst/>
          </a:prstGeom>
          <a:solidFill>
            <a:srgbClr val="FFFF99"/>
          </a:solidFill>
          <a:ln>
            <a:solidFill>
              <a:srgbClr val="000000"/>
            </a:solidFill>
          </a:ln>
        </p:spPr>
        <p:txBody>
          <a:bodyPr wrap="square" rtlCol="0">
            <a:spAutoFit/>
          </a:bodyPr>
          <a:lstStyle/>
          <a:p>
            <a:pPr algn="ctr" fontAlgn="base">
              <a:spcBef>
                <a:spcPct val="0"/>
              </a:spcBef>
              <a:spcAft>
                <a:spcPct val="0"/>
              </a:spcAft>
              <a:defRPr/>
            </a:pPr>
            <a:r>
              <a:rPr kumimoji="0" lang="en-US" altLang="ja-JP" sz="1050" kern="0" dirty="0" smtClean="0">
                <a:solidFill>
                  <a:srgbClr val="000000"/>
                </a:solidFill>
                <a:latin typeface="Arial" charset="0"/>
              </a:rPr>
              <a:t>La</a:t>
            </a:r>
            <a:endParaRPr kumimoji="0" lang="ja-JP" altLang="en-US" sz="1050" kern="0" dirty="0" smtClean="0">
              <a:solidFill>
                <a:srgbClr val="000000"/>
              </a:solidFill>
              <a:latin typeface="Arial" charset="0"/>
            </a:endParaRPr>
          </a:p>
        </p:txBody>
      </p:sp>
      <p:sp>
        <p:nvSpPr>
          <p:cNvPr id="107" name="テキスト ボックス 106"/>
          <p:cNvSpPr txBox="1"/>
          <p:nvPr/>
        </p:nvSpPr>
        <p:spPr>
          <a:xfrm>
            <a:off x="4490666" y="3617728"/>
            <a:ext cx="391601" cy="254834"/>
          </a:xfrm>
          <a:prstGeom prst="rect">
            <a:avLst/>
          </a:prstGeom>
          <a:solidFill>
            <a:srgbClr val="FFFF00"/>
          </a:solidFill>
          <a:ln>
            <a:solidFill>
              <a:srgbClr val="000000"/>
            </a:solidFill>
          </a:ln>
        </p:spPr>
        <p:txBody>
          <a:bodyPr wrap="square" rtlCol="0">
            <a:spAutoFit/>
          </a:bodyPr>
          <a:lstStyle/>
          <a:p>
            <a:pPr algn="ctr" fontAlgn="base">
              <a:spcBef>
                <a:spcPct val="0"/>
              </a:spcBef>
              <a:spcAft>
                <a:spcPct val="0"/>
              </a:spcAft>
              <a:defRPr/>
            </a:pPr>
            <a:r>
              <a:rPr kumimoji="0" lang="en-US" altLang="ja-JP" sz="1050" kern="0" dirty="0">
                <a:solidFill>
                  <a:srgbClr val="000000"/>
                </a:solidFill>
                <a:latin typeface="Arial" charset="0"/>
              </a:rPr>
              <a:t>FS</a:t>
            </a:r>
            <a:endParaRPr kumimoji="0" lang="en-US" altLang="ja-JP" sz="1050" kern="0" dirty="0" smtClean="0">
              <a:solidFill>
                <a:srgbClr val="000000"/>
              </a:solidFill>
              <a:latin typeface="Arial" charset="0"/>
            </a:endParaRPr>
          </a:p>
        </p:txBody>
      </p:sp>
      <p:sp>
        <p:nvSpPr>
          <p:cNvPr id="110" name="テキスト ボックス 109"/>
          <p:cNvSpPr txBox="1"/>
          <p:nvPr/>
        </p:nvSpPr>
        <p:spPr>
          <a:xfrm>
            <a:off x="8539635" y="3618646"/>
            <a:ext cx="354575" cy="253916"/>
          </a:xfrm>
          <a:prstGeom prst="rect">
            <a:avLst/>
          </a:prstGeom>
          <a:solidFill>
            <a:srgbClr val="FFFF00"/>
          </a:solidFill>
          <a:ln>
            <a:solidFill>
              <a:srgbClr val="000000"/>
            </a:solidFill>
          </a:ln>
        </p:spPr>
        <p:txBody>
          <a:bodyPr wrap="square" rtlCol="0">
            <a:spAutoFit/>
          </a:bodyPr>
          <a:lstStyle/>
          <a:p>
            <a:pPr algn="ctr" fontAlgn="base">
              <a:spcBef>
                <a:spcPct val="0"/>
              </a:spcBef>
              <a:spcAft>
                <a:spcPct val="0"/>
              </a:spcAft>
              <a:defRPr/>
            </a:pPr>
            <a:r>
              <a:rPr kumimoji="0" lang="en-US" altLang="ja-JP" sz="1050" kern="0" dirty="0" smtClean="0">
                <a:solidFill>
                  <a:srgbClr val="000000"/>
                </a:solidFill>
                <a:latin typeface="Arial" charset="0"/>
              </a:rPr>
              <a:t>La</a:t>
            </a:r>
          </a:p>
        </p:txBody>
      </p:sp>
      <p:sp>
        <p:nvSpPr>
          <p:cNvPr id="134" name="スライド番号プレースホルダー 1"/>
          <p:cNvSpPr>
            <a:spLocks noGrp="1"/>
          </p:cNvSpPr>
          <p:nvPr>
            <p:ph type="sldNum" sz="quarter" idx="12"/>
          </p:nvPr>
        </p:nvSpPr>
        <p:spPr>
          <a:xfrm>
            <a:off x="7033592" y="6492876"/>
            <a:ext cx="2133600" cy="365125"/>
          </a:xfrm>
        </p:spPr>
        <p:txBody>
          <a:bodyPr/>
          <a:lstStyle/>
          <a:p>
            <a:fld id="{D2D8002D-B5B0-4BAC-B1F6-782DDCCE6D9C}" type="slidenum">
              <a:rPr kumimoji="1" lang="ja-JP" altLang="en-US" smtClean="0"/>
              <a:pPr/>
              <a:t>12</a:t>
            </a:fld>
            <a:endParaRPr kumimoji="1" lang="ja-JP" altLang="en-US" dirty="0"/>
          </a:p>
        </p:txBody>
      </p:sp>
      <p:sp>
        <p:nvSpPr>
          <p:cNvPr id="56" name="テキスト ボックス 55"/>
          <p:cNvSpPr txBox="1"/>
          <p:nvPr/>
        </p:nvSpPr>
        <p:spPr>
          <a:xfrm>
            <a:off x="4422590" y="2764601"/>
            <a:ext cx="1028358" cy="253916"/>
          </a:xfrm>
          <a:prstGeom prst="rect">
            <a:avLst/>
          </a:prstGeom>
          <a:solidFill>
            <a:srgbClr val="92D050"/>
          </a:solidFill>
          <a:ln>
            <a:solidFill>
              <a:srgbClr val="000000"/>
            </a:solidFill>
          </a:ln>
        </p:spPr>
        <p:txBody>
          <a:bodyPr wrap="square" rtlCol="0">
            <a:spAutoFit/>
          </a:bodyPr>
          <a:lstStyle/>
          <a:p>
            <a:pPr algn="ctr" fontAlgn="base">
              <a:spcBef>
                <a:spcPct val="0"/>
              </a:spcBef>
              <a:spcAft>
                <a:spcPct val="0"/>
              </a:spcAft>
              <a:defRPr/>
            </a:pPr>
            <a:r>
              <a:rPr kumimoji="0" lang="en-US" altLang="ja-JP" sz="1050" kern="0" dirty="0" smtClean="0">
                <a:solidFill>
                  <a:srgbClr val="000000"/>
                </a:solidFill>
                <a:latin typeface="Arial" charset="0"/>
              </a:rPr>
              <a:t>Selection</a:t>
            </a:r>
          </a:p>
        </p:txBody>
      </p:sp>
      <p:sp>
        <p:nvSpPr>
          <p:cNvPr id="65" name="テキスト ボックス 64"/>
          <p:cNvSpPr txBox="1"/>
          <p:nvPr/>
        </p:nvSpPr>
        <p:spPr>
          <a:xfrm>
            <a:off x="2984461" y="5677668"/>
            <a:ext cx="2915154" cy="259306"/>
          </a:xfrm>
          <a:prstGeom prst="rect">
            <a:avLst/>
          </a:prstGeom>
          <a:solidFill>
            <a:srgbClr val="FFFF99"/>
          </a:solidFill>
          <a:ln>
            <a:solidFill>
              <a:srgbClr val="000000"/>
            </a:solidFill>
          </a:ln>
        </p:spPr>
        <p:txBody>
          <a:bodyPr wrap="square" rtlCol="0">
            <a:spAutoFit/>
          </a:bodyPr>
          <a:lstStyle/>
          <a:p>
            <a:pPr algn="ctr" fontAlgn="base">
              <a:spcBef>
                <a:spcPct val="0"/>
              </a:spcBef>
              <a:spcAft>
                <a:spcPct val="0"/>
              </a:spcAft>
              <a:defRPr/>
            </a:pPr>
            <a:r>
              <a:rPr kumimoji="0" lang="en-US" altLang="ja-JP" sz="1050" kern="0" dirty="0" smtClean="0">
                <a:solidFill>
                  <a:srgbClr val="000000"/>
                </a:solidFill>
                <a:latin typeface="Arial" charset="0"/>
              </a:rPr>
              <a:t>Development</a:t>
            </a:r>
            <a:endParaRPr kumimoji="0" lang="ja-JP" altLang="en-US" sz="1050" kern="0" dirty="0" smtClean="0">
              <a:solidFill>
                <a:srgbClr val="000000"/>
              </a:solidFill>
              <a:latin typeface="Arial" charset="0"/>
            </a:endParaRPr>
          </a:p>
        </p:txBody>
      </p:sp>
      <p:cxnSp>
        <p:nvCxnSpPr>
          <p:cNvPr id="87" name="直線コネクタ 86"/>
          <p:cNvCxnSpPr/>
          <p:nvPr/>
        </p:nvCxnSpPr>
        <p:spPr>
          <a:xfrm>
            <a:off x="8892480" y="1464818"/>
            <a:ext cx="0" cy="5072634"/>
          </a:xfrm>
          <a:prstGeom prst="line">
            <a:avLst/>
          </a:prstGeom>
          <a:ln w="19050">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66" name="テキスト ボックス 65"/>
          <p:cNvSpPr txBox="1"/>
          <p:nvPr/>
        </p:nvSpPr>
        <p:spPr>
          <a:xfrm>
            <a:off x="5007816" y="1066369"/>
            <a:ext cx="1782784" cy="523220"/>
          </a:xfrm>
          <a:prstGeom prst="rect">
            <a:avLst/>
          </a:prstGeom>
          <a:noFill/>
        </p:spPr>
        <p:txBody>
          <a:bodyPr wrap="square" rtlCol="0">
            <a:spAutoFit/>
          </a:bodyPr>
          <a:lstStyle/>
          <a:p>
            <a:pPr algn="ctr" fontAlgn="base">
              <a:spcBef>
                <a:spcPct val="0"/>
              </a:spcBef>
              <a:spcAft>
                <a:spcPct val="0"/>
              </a:spcAft>
            </a:pPr>
            <a:r>
              <a:rPr lang="ja-JP" altLang="en-US" sz="1400" dirty="0" smtClean="0">
                <a:solidFill>
                  <a:srgbClr val="FF0000"/>
                </a:solidFill>
                <a:latin typeface="+mn-ea"/>
              </a:rPr>
              <a:t>▼</a:t>
            </a:r>
            <a:endParaRPr lang="en-US" altLang="ja-JP" sz="1400" dirty="0" smtClean="0">
              <a:solidFill>
                <a:srgbClr val="FF0000"/>
              </a:solidFill>
              <a:latin typeface="+mn-ea"/>
            </a:endParaRPr>
          </a:p>
          <a:p>
            <a:pPr algn="ctr" fontAlgn="base">
              <a:spcBef>
                <a:spcPct val="0"/>
              </a:spcBef>
              <a:spcAft>
                <a:spcPct val="0"/>
              </a:spcAft>
            </a:pPr>
            <a:r>
              <a:rPr lang="en-US" altLang="ja-JP" sz="1400" dirty="0" smtClean="0">
                <a:solidFill>
                  <a:srgbClr val="FF0000"/>
                </a:solidFill>
                <a:latin typeface="+mn-ea"/>
              </a:rPr>
              <a:t>!</a:t>
            </a:r>
            <a:r>
              <a:rPr lang="en-US" altLang="ja-JP" sz="1400" dirty="0" err="1" smtClean="0">
                <a:solidFill>
                  <a:srgbClr val="FF0000"/>
                </a:solidFill>
                <a:latin typeface="+mn-ea"/>
              </a:rPr>
              <a:t>st</a:t>
            </a:r>
            <a:r>
              <a:rPr lang="en-US" altLang="ja-JP" sz="1400" dirty="0" smtClean="0">
                <a:solidFill>
                  <a:srgbClr val="FF0000"/>
                </a:solidFill>
                <a:latin typeface="+mn-ea"/>
              </a:rPr>
              <a:t> Launch</a:t>
            </a:r>
          </a:p>
        </p:txBody>
      </p:sp>
      <p:sp>
        <p:nvSpPr>
          <p:cNvPr id="67" name="テキスト ボックス 66"/>
          <p:cNvSpPr txBox="1"/>
          <p:nvPr/>
        </p:nvSpPr>
        <p:spPr>
          <a:xfrm>
            <a:off x="7668345" y="1072343"/>
            <a:ext cx="1603936" cy="307777"/>
          </a:xfrm>
          <a:prstGeom prst="rect">
            <a:avLst/>
          </a:prstGeom>
          <a:noFill/>
        </p:spPr>
        <p:txBody>
          <a:bodyPr wrap="square" rtlCol="0">
            <a:spAutoFit/>
          </a:bodyPr>
          <a:lstStyle/>
          <a:p>
            <a:pPr algn="ctr" fontAlgn="base">
              <a:spcBef>
                <a:spcPct val="0"/>
              </a:spcBef>
              <a:spcAft>
                <a:spcPct val="0"/>
              </a:spcAft>
            </a:pPr>
            <a:r>
              <a:rPr lang="en-US" altLang="ja-JP" sz="1400" dirty="0" smtClean="0">
                <a:solidFill>
                  <a:srgbClr val="FF0000"/>
                </a:solidFill>
                <a:latin typeface="+mn-ea"/>
              </a:rPr>
              <a:t>2nd Launch</a:t>
            </a:r>
            <a:r>
              <a:rPr lang="ja-JP" altLang="en-US" sz="1400" dirty="0" smtClean="0">
                <a:solidFill>
                  <a:srgbClr val="FF0000"/>
                </a:solidFill>
                <a:latin typeface="+mn-ea"/>
              </a:rPr>
              <a:t>▼</a:t>
            </a:r>
            <a:endParaRPr lang="en-US" altLang="ja-JP" sz="1400" dirty="0" smtClean="0">
              <a:solidFill>
                <a:srgbClr val="FF0000"/>
              </a:solidFill>
              <a:latin typeface="+mn-ea"/>
            </a:endParaRPr>
          </a:p>
        </p:txBody>
      </p:sp>
      <p:sp>
        <p:nvSpPr>
          <p:cNvPr id="72" name="テキスト ボックス 71"/>
          <p:cNvSpPr txBox="1"/>
          <p:nvPr/>
        </p:nvSpPr>
        <p:spPr>
          <a:xfrm>
            <a:off x="4895015" y="3623094"/>
            <a:ext cx="3656360" cy="253916"/>
          </a:xfrm>
          <a:prstGeom prst="rect">
            <a:avLst/>
          </a:prstGeom>
          <a:solidFill>
            <a:srgbClr val="FFFF00"/>
          </a:solidFill>
          <a:ln>
            <a:solidFill>
              <a:srgbClr val="000000"/>
            </a:solidFill>
          </a:ln>
        </p:spPr>
        <p:txBody>
          <a:bodyPr wrap="square" rtlCol="0">
            <a:spAutoFit/>
          </a:bodyPr>
          <a:lstStyle/>
          <a:p>
            <a:pPr algn="ctr" fontAlgn="base">
              <a:spcBef>
                <a:spcPct val="0"/>
              </a:spcBef>
              <a:spcAft>
                <a:spcPct val="0"/>
              </a:spcAft>
              <a:defRPr/>
            </a:pPr>
            <a:r>
              <a:rPr kumimoji="0" lang="en-US" altLang="ja-JP" sz="1050" kern="0" dirty="0" smtClean="0">
                <a:solidFill>
                  <a:srgbClr val="000000"/>
                </a:solidFill>
                <a:latin typeface="Arial" charset="0"/>
              </a:rPr>
              <a:t>Development</a:t>
            </a:r>
          </a:p>
        </p:txBody>
      </p:sp>
      <p:sp>
        <p:nvSpPr>
          <p:cNvPr id="99" name="テキスト ボックス 98"/>
          <p:cNvSpPr txBox="1"/>
          <p:nvPr/>
        </p:nvSpPr>
        <p:spPr>
          <a:xfrm>
            <a:off x="2385476" y="5373431"/>
            <a:ext cx="792088" cy="253916"/>
          </a:xfrm>
          <a:prstGeom prst="rect">
            <a:avLst/>
          </a:prstGeom>
          <a:solidFill>
            <a:srgbClr val="FFFF99"/>
          </a:solidFill>
          <a:ln>
            <a:solidFill>
              <a:srgbClr val="000000"/>
            </a:solidFill>
          </a:ln>
        </p:spPr>
        <p:txBody>
          <a:bodyPr wrap="square" rtlCol="0">
            <a:spAutoFit/>
          </a:bodyPr>
          <a:lstStyle/>
          <a:p>
            <a:pPr algn="ctr" fontAlgn="base">
              <a:spcBef>
                <a:spcPct val="0"/>
              </a:spcBef>
              <a:spcAft>
                <a:spcPct val="0"/>
              </a:spcAft>
              <a:defRPr/>
            </a:pPr>
            <a:r>
              <a:rPr kumimoji="0" lang="en-US" altLang="ja-JP" sz="1050" kern="0" dirty="0" err="1" smtClean="0">
                <a:solidFill>
                  <a:srgbClr val="000000"/>
                </a:solidFill>
                <a:latin typeface="Arial" charset="0"/>
              </a:rPr>
              <a:t>Pha</a:t>
            </a:r>
            <a:r>
              <a:rPr kumimoji="0" lang="en-US" altLang="ja-JP" sz="1050" kern="0" dirty="0" smtClean="0">
                <a:solidFill>
                  <a:srgbClr val="000000"/>
                </a:solidFill>
                <a:latin typeface="Arial" charset="0"/>
              </a:rPr>
              <a:t> A</a:t>
            </a:r>
            <a:endParaRPr kumimoji="0" lang="ja-JP" altLang="en-US" sz="1050" kern="0" dirty="0" smtClean="0">
              <a:solidFill>
                <a:srgbClr val="000000"/>
              </a:solidFill>
              <a:latin typeface="Arial" charset="0"/>
            </a:endParaRPr>
          </a:p>
        </p:txBody>
      </p:sp>
      <p:sp>
        <p:nvSpPr>
          <p:cNvPr id="100" name="テキスト ボックス 99"/>
          <p:cNvSpPr txBox="1"/>
          <p:nvPr/>
        </p:nvSpPr>
        <p:spPr>
          <a:xfrm>
            <a:off x="3128575" y="5366367"/>
            <a:ext cx="1339979" cy="253916"/>
          </a:xfrm>
          <a:prstGeom prst="rect">
            <a:avLst/>
          </a:prstGeom>
          <a:solidFill>
            <a:srgbClr val="FFFF99"/>
          </a:solidFill>
          <a:ln>
            <a:solidFill>
              <a:srgbClr val="000000"/>
            </a:solidFill>
          </a:ln>
        </p:spPr>
        <p:txBody>
          <a:bodyPr wrap="square" rtlCol="0">
            <a:spAutoFit/>
          </a:bodyPr>
          <a:lstStyle/>
          <a:p>
            <a:pPr algn="ctr" fontAlgn="base">
              <a:spcBef>
                <a:spcPct val="0"/>
              </a:spcBef>
              <a:spcAft>
                <a:spcPct val="0"/>
              </a:spcAft>
              <a:defRPr/>
            </a:pPr>
            <a:r>
              <a:rPr kumimoji="0" lang="en-US" altLang="ja-JP" sz="1050" kern="0" dirty="0" smtClean="0">
                <a:solidFill>
                  <a:srgbClr val="000000"/>
                </a:solidFill>
                <a:latin typeface="Arial" charset="0"/>
              </a:rPr>
              <a:t>Phase B</a:t>
            </a:r>
            <a:endParaRPr kumimoji="0" lang="ja-JP" altLang="en-US" sz="1050" kern="0" dirty="0" smtClean="0">
              <a:solidFill>
                <a:srgbClr val="000000"/>
              </a:solidFill>
              <a:latin typeface="Arial" charset="0"/>
            </a:endParaRPr>
          </a:p>
        </p:txBody>
      </p:sp>
      <p:sp>
        <p:nvSpPr>
          <p:cNvPr id="101" name="テキスト ボックス 100"/>
          <p:cNvSpPr txBox="1"/>
          <p:nvPr/>
        </p:nvSpPr>
        <p:spPr>
          <a:xfrm>
            <a:off x="4458390" y="5373431"/>
            <a:ext cx="1455697" cy="253916"/>
          </a:xfrm>
          <a:prstGeom prst="rect">
            <a:avLst/>
          </a:prstGeom>
          <a:solidFill>
            <a:srgbClr val="FFFF99"/>
          </a:solidFill>
          <a:ln>
            <a:solidFill>
              <a:srgbClr val="000000"/>
            </a:solidFill>
          </a:ln>
        </p:spPr>
        <p:txBody>
          <a:bodyPr wrap="square" rtlCol="0">
            <a:spAutoFit/>
          </a:bodyPr>
          <a:lstStyle/>
          <a:p>
            <a:pPr algn="ctr" fontAlgn="base">
              <a:spcBef>
                <a:spcPct val="0"/>
              </a:spcBef>
              <a:spcAft>
                <a:spcPct val="0"/>
              </a:spcAft>
              <a:defRPr/>
            </a:pPr>
            <a:r>
              <a:rPr kumimoji="0" lang="en-US" altLang="ja-JP" sz="1050" kern="0" dirty="0" smtClean="0">
                <a:solidFill>
                  <a:srgbClr val="000000"/>
                </a:solidFill>
                <a:latin typeface="Arial" charset="0"/>
              </a:rPr>
              <a:t>Phase C</a:t>
            </a:r>
            <a:endParaRPr kumimoji="0" lang="ja-JP" altLang="en-US" sz="1050" kern="0" dirty="0" smtClean="0">
              <a:solidFill>
                <a:srgbClr val="000000"/>
              </a:solidFill>
              <a:latin typeface="Arial" charset="0"/>
            </a:endParaRPr>
          </a:p>
        </p:txBody>
      </p:sp>
      <p:sp>
        <p:nvSpPr>
          <p:cNvPr id="105" name="テキスト ボックス 104"/>
          <p:cNvSpPr txBox="1"/>
          <p:nvPr/>
        </p:nvSpPr>
        <p:spPr>
          <a:xfrm>
            <a:off x="1442998" y="5373430"/>
            <a:ext cx="984262" cy="253916"/>
          </a:xfrm>
          <a:prstGeom prst="rect">
            <a:avLst/>
          </a:prstGeom>
          <a:solidFill>
            <a:srgbClr val="FFFF99"/>
          </a:solidFill>
          <a:ln>
            <a:solidFill>
              <a:srgbClr val="000000"/>
            </a:solidFill>
          </a:ln>
        </p:spPr>
        <p:txBody>
          <a:bodyPr wrap="square" rtlCol="0">
            <a:spAutoFit/>
          </a:bodyPr>
          <a:lstStyle/>
          <a:p>
            <a:pPr algn="ctr" fontAlgn="base">
              <a:spcBef>
                <a:spcPct val="0"/>
              </a:spcBef>
              <a:spcAft>
                <a:spcPct val="0"/>
              </a:spcAft>
              <a:defRPr/>
            </a:pPr>
            <a:r>
              <a:rPr kumimoji="0" lang="en-US" altLang="ja-JP" sz="1050" kern="0" dirty="0" smtClean="0">
                <a:solidFill>
                  <a:srgbClr val="000000"/>
                </a:solidFill>
                <a:latin typeface="Arial" charset="0"/>
              </a:rPr>
              <a:t>Pre A</a:t>
            </a:r>
            <a:endParaRPr kumimoji="0" lang="ja-JP" altLang="en-US" sz="1050" kern="0" dirty="0" smtClean="0">
              <a:solidFill>
                <a:srgbClr val="000000"/>
              </a:solidFill>
              <a:latin typeface="Arial" charset="0"/>
            </a:endParaRPr>
          </a:p>
        </p:txBody>
      </p:sp>
      <p:sp>
        <p:nvSpPr>
          <p:cNvPr id="111" name="テキスト ボックス 110"/>
          <p:cNvSpPr txBox="1"/>
          <p:nvPr/>
        </p:nvSpPr>
        <p:spPr>
          <a:xfrm>
            <a:off x="5906458" y="5006903"/>
            <a:ext cx="2633177" cy="253916"/>
          </a:xfrm>
          <a:prstGeom prst="rect">
            <a:avLst/>
          </a:prstGeom>
          <a:solidFill>
            <a:srgbClr val="FFFF99"/>
          </a:solidFill>
          <a:ln>
            <a:solidFill>
              <a:srgbClr val="000000"/>
            </a:solidFill>
          </a:ln>
        </p:spPr>
        <p:txBody>
          <a:bodyPr wrap="square" rtlCol="0">
            <a:spAutoFit/>
          </a:bodyPr>
          <a:lstStyle/>
          <a:p>
            <a:pPr algn="ctr" fontAlgn="base">
              <a:spcBef>
                <a:spcPct val="0"/>
              </a:spcBef>
              <a:spcAft>
                <a:spcPct val="0"/>
              </a:spcAft>
              <a:defRPr/>
            </a:pPr>
            <a:r>
              <a:rPr kumimoji="0" lang="en-US" altLang="ja-JP" sz="1050" kern="0" dirty="0" smtClean="0">
                <a:solidFill>
                  <a:srgbClr val="000000"/>
                </a:solidFill>
                <a:latin typeface="Arial" charset="0"/>
              </a:rPr>
              <a:t>Development/ Launch Operation</a:t>
            </a:r>
            <a:endParaRPr kumimoji="0" lang="ja-JP" altLang="en-US" sz="1050" kern="0" dirty="0" smtClean="0">
              <a:solidFill>
                <a:srgbClr val="000000"/>
              </a:solidFill>
              <a:latin typeface="Arial" charset="0"/>
            </a:endParaRPr>
          </a:p>
        </p:txBody>
      </p:sp>
      <p:sp>
        <p:nvSpPr>
          <p:cNvPr id="112" name="テキスト ボックス 111"/>
          <p:cNvSpPr txBox="1"/>
          <p:nvPr/>
        </p:nvSpPr>
        <p:spPr>
          <a:xfrm>
            <a:off x="8539635" y="5006903"/>
            <a:ext cx="341571" cy="253916"/>
          </a:xfrm>
          <a:prstGeom prst="rect">
            <a:avLst/>
          </a:prstGeom>
          <a:solidFill>
            <a:srgbClr val="FFFF99"/>
          </a:solidFill>
          <a:ln>
            <a:solidFill>
              <a:srgbClr val="000000"/>
            </a:solidFill>
          </a:ln>
        </p:spPr>
        <p:txBody>
          <a:bodyPr wrap="square" rtlCol="0">
            <a:spAutoFit/>
          </a:bodyPr>
          <a:lstStyle/>
          <a:p>
            <a:pPr algn="ctr" fontAlgn="base">
              <a:spcBef>
                <a:spcPct val="0"/>
              </a:spcBef>
              <a:spcAft>
                <a:spcPct val="0"/>
              </a:spcAft>
              <a:defRPr/>
            </a:pPr>
            <a:r>
              <a:rPr kumimoji="0" lang="en-US" altLang="ja-JP" sz="1050" kern="0" dirty="0" smtClean="0">
                <a:solidFill>
                  <a:srgbClr val="000000"/>
                </a:solidFill>
                <a:latin typeface="Arial" charset="0"/>
              </a:rPr>
              <a:t>La</a:t>
            </a:r>
            <a:endParaRPr kumimoji="0" lang="ja-JP" altLang="en-US" sz="1050" kern="0" dirty="0" smtClean="0">
              <a:solidFill>
                <a:srgbClr val="000000"/>
              </a:solidFill>
              <a:latin typeface="Arial" charset="0"/>
            </a:endParaRPr>
          </a:p>
        </p:txBody>
      </p:sp>
      <p:sp>
        <p:nvSpPr>
          <p:cNvPr id="113" name="テキスト ボックス 112"/>
          <p:cNvSpPr txBox="1"/>
          <p:nvPr/>
        </p:nvSpPr>
        <p:spPr>
          <a:xfrm>
            <a:off x="2459919" y="6098136"/>
            <a:ext cx="384013" cy="253916"/>
          </a:xfrm>
          <a:prstGeom prst="rect">
            <a:avLst/>
          </a:prstGeom>
          <a:solidFill>
            <a:schemeClr val="accent4">
              <a:lumMod val="60000"/>
              <a:lumOff val="40000"/>
            </a:schemeClr>
          </a:solidFill>
          <a:ln>
            <a:solidFill>
              <a:srgbClr val="000000"/>
            </a:solidFill>
          </a:ln>
        </p:spPr>
        <p:txBody>
          <a:bodyPr wrap="square" rtlCol="0">
            <a:spAutoFit/>
          </a:bodyPr>
          <a:lstStyle/>
          <a:p>
            <a:pPr algn="ctr" fontAlgn="base">
              <a:spcBef>
                <a:spcPct val="0"/>
              </a:spcBef>
              <a:spcAft>
                <a:spcPct val="0"/>
              </a:spcAft>
              <a:defRPr/>
            </a:pPr>
            <a:r>
              <a:rPr kumimoji="0" lang="en-US" altLang="ja-JP" sz="1050" kern="0" dirty="0" smtClean="0">
                <a:solidFill>
                  <a:srgbClr val="000000"/>
                </a:solidFill>
                <a:latin typeface="Arial" charset="0"/>
              </a:rPr>
              <a:t>Se</a:t>
            </a:r>
          </a:p>
        </p:txBody>
      </p:sp>
      <p:sp>
        <p:nvSpPr>
          <p:cNvPr id="114" name="テキスト ボックス 113"/>
          <p:cNvSpPr txBox="1"/>
          <p:nvPr/>
        </p:nvSpPr>
        <p:spPr>
          <a:xfrm>
            <a:off x="2843931" y="6098136"/>
            <a:ext cx="2678680" cy="253916"/>
          </a:xfrm>
          <a:prstGeom prst="rect">
            <a:avLst/>
          </a:prstGeom>
          <a:solidFill>
            <a:schemeClr val="accent4">
              <a:lumMod val="60000"/>
              <a:lumOff val="40000"/>
            </a:schemeClr>
          </a:solidFill>
          <a:ln>
            <a:solidFill>
              <a:srgbClr val="000000"/>
            </a:solidFill>
          </a:ln>
        </p:spPr>
        <p:txBody>
          <a:bodyPr wrap="square" rtlCol="0">
            <a:spAutoFit/>
          </a:bodyPr>
          <a:lstStyle/>
          <a:p>
            <a:pPr algn="ctr" fontAlgn="base">
              <a:spcBef>
                <a:spcPct val="0"/>
              </a:spcBef>
              <a:spcAft>
                <a:spcPct val="0"/>
              </a:spcAft>
              <a:defRPr/>
            </a:pPr>
            <a:r>
              <a:rPr kumimoji="0" lang="en-US" altLang="ja-JP" sz="1050" kern="0" dirty="0" smtClean="0">
                <a:solidFill>
                  <a:srgbClr val="000000"/>
                </a:solidFill>
                <a:latin typeface="Arial" charset="0"/>
              </a:rPr>
              <a:t>Development</a:t>
            </a:r>
          </a:p>
        </p:txBody>
      </p:sp>
      <p:sp>
        <p:nvSpPr>
          <p:cNvPr id="117" name="テキスト ボックス 116"/>
          <p:cNvSpPr txBox="1"/>
          <p:nvPr/>
        </p:nvSpPr>
        <p:spPr>
          <a:xfrm>
            <a:off x="5528979" y="6098135"/>
            <a:ext cx="360000" cy="253916"/>
          </a:xfrm>
          <a:prstGeom prst="rect">
            <a:avLst/>
          </a:prstGeom>
          <a:solidFill>
            <a:schemeClr val="accent4">
              <a:lumMod val="60000"/>
              <a:lumOff val="40000"/>
            </a:schemeClr>
          </a:solidFill>
          <a:ln>
            <a:solidFill>
              <a:srgbClr val="000000"/>
            </a:solidFill>
          </a:ln>
        </p:spPr>
        <p:txBody>
          <a:bodyPr wrap="square" rtlCol="0">
            <a:spAutoFit/>
          </a:bodyPr>
          <a:lstStyle/>
          <a:p>
            <a:pPr algn="ctr" fontAlgn="base">
              <a:spcBef>
                <a:spcPct val="0"/>
              </a:spcBef>
              <a:spcAft>
                <a:spcPct val="0"/>
              </a:spcAft>
              <a:defRPr/>
            </a:pPr>
            <a:r>
              <a:rPr kumimoji="0" lang="en-US" altLang="ja-JP" sz="1050" kern="0" dirty="0" smtClean="0">
                <a:solidFill>
                  <a:srgbClr val="000000"/>
                </a:solidFill>
                <a:latin typeface="Arial" charset="0"/>
              </a:rPr>
              <a:t>La</a:t>
            </a:r>
          </a:p>
        </p:txBody>
      </p:sp>
      <p:sp>
        <p:nvSpPr>
          <p:cNvPr id="118" name="テキスト ボックス 117"/>
          <p:cNvSpPr txBox="1"/>
          <p:nvPr/>
        </p:nvSpPr>
        <p:spPr>
          <a:xfrm>
            <a:off x="5902555" y="6109224"/>
            <a:ext cx="2197838" cy="253916"/>
          </a:xfrm>
          <a:prstGeom prst="rect">
            <a:avLst/>
          </a:prstGeom>
          <a:solidFill>
            <a:schemeClr val="accent4">
              <a:lumMod val="60000"/>
              <a:lumOff val="40000"/>
            </a:schemeClr>
          </a:solidFill>
          <a:ln>
            <a:solidFill>
              <a:srgbClr val="000000"/>
            </a:solidFill>
            <a:prstDash val="sysDash"/>
          </a:ln>
        </p:spPr>
        <p:txBody>
          <a:bodyPr wrap="square" rtlCol="0">
            <a:spAutoFit/>
          </a:bodyPr>
          <a:lstStyle/>
          <a:p>
            <a:pPr algn="ctr" fontAlgn="base">
              <a:spcBef>
                <a:spcPct val="0"/>
              </a:spcBef>
              <a:spcAft>
                <a:spcPct val="0"/>
              </a:spcAft>
              <a:defRPr/>
            </a:pPr>
            <a:r>
              <a:rPr kumimoji="0" lang="en-US" altLang="ja-JP" sz="1050" kern="0" dirty="0" smtClean="0">
                <a:solidFill>
                  <a:srgbClr val="000000"/>
                </a:solidFill>
                <a:latin typeface="Arial" charset="0"/>
              </a:rPr>
              <a:t>Operation</a:t>
            </a:r>
          </a:p>
        </p:txBody>
      </p:sp>
      <p:sp>
        <p:nvSpPr>
          <p:cNvPr id="119" name="テキスト ボックス 118"/>
          <p:cNvSpPr txBox="1"/>
          <p:nvPr/>
        </p:nvSpPr>
        <p:spPr>
          <a:xfrm>
            <a:off x="5450948" y="6451849"/>
            <a:ext cx="384013" cy="253916"/>
          </a:xfrm>
          <a:prstGeom prst="rect">
            <a:avLst/>
          </a:prstGeom>
          <a:solidFill>
            <a:schemeClr val="accent4">
              <a:lumMod val="60000"/>
              <a:lumOff val="40000"/>
            </a:schemeClr>
          </a:solidFill>
          <a:ln>
            <a:solidFill>
              <a:srgbClr val="000000"/>
            </a:solidFill>
          </a:ln>
        </p:spPr>
        <p:txBody>
          <a:bodyPr wrap="square" rtlCol="0">
            <a:spAutoFit/>
          </a:bodyPr>
          <a:lstStyle/>
          <a:p>
            <a:pPr algn="ctr" fontAlgn="base">
              <a:spcBef>
                <a:spcPct val="0"/>
              </a:spcBef>
              <a:spcAft>
                <a:spcPct val="0"/>
              </a:spcAft>
              <a:defRPr/>
            </a:pPr>
            <a:r>
              <a:rPr kumimoji="0" lang="en-US" altLang="ja-JP" sz="1050" kern="0" dirty="0" err="1" smtClean="0">
                <a:solidFill>
                  <a:srgbClr val="000000"/>
                </a:solidFill>
                <a:latin typeface="Arial" charset="0"/>
              </a:rPr>
              <a:t>Sel</a:t>
            </a:r>
            <a:endParaRPr kumimoji="0" lang="en-US" altLang="ja-JP" sz="1050" kern="0" dirty="0" smtClean="0">
              <a:solidFill>
                <a:srgbClr val="000000"/>
              </a:solidFill>
              <a:latin typeface="Arial" charset="0"/>
            </a:endParaRPr>
          </a:p>
        </p:txBody>
      </p:sp>
      <p:sp>
        <p:nvSpPr>
          <p:cNvPr id="122" name="テキスト ボックス 121"/>
          <p:cNvSpPr txBox="1"/>
          <p:nvPr/>
        </p:nvSpPr>
        <p:spPr>
          <a:xfrm>
            <a:off x="5834962" y="6451849"/>
            <a:ext cx="2678680" cy="253916"/>
          </a:xfrm>
          <a:prstGeom prst="rect">
            <a:avLst/>
          </a:prstGeom>
          <a:solidFill>
            <a:schemeClr val="accent4">
              <a:lumMod val="60000"/>
              <a:lumOff val="40000"/>
            </a:schemeClr>
          </a:solidFill>
          <a:ln>
            <a:solidFill>
              <a:srgbClr val="000000"/>
            </a:solidFill>
          </a:ln>
        </p:spPr>
        <p:txBody>
          <a:bodyPr wrap="square" rtlCol="0">
            <a:spAutoFit/>
          </a:bodyPr>
          <a:lstStyle/>
          <a:p>
            <a:pPr algn="ctr" fontAlgn="base">
              <a:spcBef>
                <a:spcPct val="0"/>
              </a:spcBef>
              <a:spcAft>
                <a:spcPct val="0"/>
              </a:spcAft>
              <a:defRPr/>
            </a:pPr>
            <a:r>
              <a:rPr kumimoji="0" lang="en-US" altLang="ja-JP" sz="1050" kern="0" dirty="0" smtClean="0">
                <a:solidFill>
                  <a:srgbClr val="000000"/>
                </a:solidFill>
                <a:latin typeface="Arial" charset="0"/>
              </a:rPr>
              <a:t>Development</a:t>
            </a:r>
          </a:p>
        </p:txBody>
      </p:sp>
      <p:sp>
        <p:nvSpPr>
          <p:cNvPr id="123" name="テキスト ボックス 122"/>
          <p:cNvSpPr txBox="1"/>
          <p:nvPr/>
        </p:nvSpPr>
        <p:spPr>
          <a:xfrm>
            <a:off x="8520009" y="6451848"/>
            <a:ext cx="360000" cy="253916"/>
          </a:xfrm>
          <a:prstGeom prst="rect">
            <a:avLst/>
          </a:prstGeom>
          <a:solidFill>
            <a:schemeClr val="accent4">
              <a:lumMod val="60000"/>
              <a:lumOff val="40000"/>
            </a:schemeClr>
          </a:solidFill>
          <a:ln>
            <a:solidFill>
              <a:srgbClr val="000000"/>
            </a:solidFill>
          </a:ln>
        </p:spPr>
        <p:txBody>
          <a:bodyPr wrap="square" rtlCol="0">
            <a:spAutoFit/>
          </a:bodyPr>
          <a:lstStyle/>
          <a:p>
            <a:pPr algn="ctr" fontAlgn="base">
              <a:spcBef>
                <a:spcPct val="0"/>
              </a:spcBef>
              <a:spcAft>
                <a:spcPct val="0"/>
              </a:spcAft>
              <a:defRPr/>
            </a:pPr>
            <a:r>
              <a:rPr kumimoji="0" lang="en-US" altLang="ja-JP" sz="1050" kern="0" dirty="0" smtClean="0">
                <a:solidFill>
                  <a:srgbClr val="000000"/>
                </a:solidFill>
                <a:latin typeface="Arial" charset="0"/>
              </a:rPr>
              <a:t>La</a:t>
            </a:r>
          </a:p>
        </p:txBody>
      </p:sp>
      <p:sp>
        <p:nvSpPr>
          <p:cNvPr id="125" name="テキスト ボックス 124"/>
          <p:cNvSpPr txBox="1"/>
          <p:nvPr/>
        </p:nvSpPr>
        <p:spPr>
          <a:xfrm>
            <a:off x="2476679" y="2418207"/>
            <a:ext cx="2401943" cy="253916"/>
          </a:xfrm>
          <a:prstGeom prst="rect">
            <a:avLst/>
          </a:prstGeom>
          <a:solidFill>
            <a:srgbClr val="92D050"/>
          </a:solidFill>
          <a:ln>
            <a:solidFill>
              <a:srgbClr val="000000"/>
            </a:solidFill>
          </a:ln>
        </p:spPr>
        <p:txBody>
          <a:bodyPr wrap="square" rtlCol="0">
            <a:spAutoFit/>
          </a:bodyPr>
          <a:lstStyle/>
          <a:p>
            <a:pPr algn="ctr" fontAlgn="base">
              <a:spcBef>
                <a:spcPct val="0"/>
              </a:spcBef>
              <a:spcAft>
                <a:spcPct val="0"/>
              </a:spcAft>
              <a:defRPr/>
            </a:pPr>
            <a:r>
              <a:rPr kumimoji="0" lang="en-US" altLang="ja-JP" sz="1050" kern="0" dirty="0" smtClean="0">
                <a:solidFill>
                  <a:srgbClr val="000000"/>
                </a:solidFill>
                <a:latin typeface="Arial" charset="0"/>
              </a:rPr>
              <a:t>Development</a:t>
            </a:r>
          </a:p>
        </p:txBody>
      </p:sp>
      <p:sp>
        <p:nvSpPr>
          <p:cNvPr id="131" name="テキスト ボックス 130"/>
          <p:cNvSpPr txBox="1"/>
          <p:nvPr/>
        </p:nvSpPr>
        <p:spPr>
          <a:xfrm>
            <a:off x="4878622" y="2766454"/>
            <a:ext cx="2511041" cy="253916"/>
          </a:xfrm>
          <a:prstGeom prst="rect">
            <a:avLst/>
          </a:prstGeom>
          <a:solidFill>
            <a:srgbClr val="92D050"/>
          </a:solidFill>
          <a:ln>
            <a:solidFill>
              <a:srgbClr val="000000"/>
            </a:solidFill>
          </a:ln>
        </p:spPr>
        <p:txBody>
          <a:bodyPr wrap="square" rtlCol="0">
            <a:spAutoFit/>
          </a:bodyPr>
          <a:lstStyle/>
          <a:p>
            <a:pPr algn="ctr" fontAlgn="base">
              <a:spcBef>
                <a:spcPct val="0"/>
              </a:spcBef>
              <a:spcAft>
                <a:spcPct val="0"/>
              </a:spcAft>
              <a:defRPr/>
            </a:pPr>
            <a:r>
              <a:rPr kumimoji="0" lang="en-US" altLang="ja-JP" sz="1050" kern="0" dirty="0" smtClean="0">
                <a:solidFill>
                  <a:srgbClr val="000000"/>
                </a:solidFill>
                <a:latin typeface="Arial" charset="0"/>
              </a:rPr>
              <a:t>Development</a:t>
            </a:r>
          </a:p>
        </p:txBody>
      </p:sp>
      <p:sp>
        <p:nvSpPr>
          <p:cNvPr id="64" name="テキスト ボックス 63"/>
          <p:cNvSpPr txBox="1"/>
          <p:nvPr/>
        </p:nvSpPr>
        <p:spPr>
          <a:xfrm>
            <a:off x="2483856" y="4006555"/>
            <a:ext cx="384013" cy="253916"/>
          </a:xfrm>
          <a:prstGeom prst="rect">
            <a:avLst/>
          </a:prstGeom>
          <a:solidFill>
            <a:schemeClr val="accent4">
              <a:lumMod val="60000"/>
              <a:lumOff val="40000"/>
            </a:schemeClr>
          </a:solidFill>
          <a:ln>
            <a:solidFill>
              <a:srgbClr val="000000"/>
            </a:solidFill>
          </a:ln>
        </p:spPr>
        <p:txBody>
          <a:bodyPr wrap="square" rtlCol="0">
            <a:spAutoFit/>
          </a:bodyPr>
          <a:lstStyle/>
          <a:p>
            <a:pPr algn="ctr" fontAlgn="base">
              <a:spcBef>
                <a:spcPct val="0"/>
              </a:spcBef>
              <a:spcAft>
                <a:spcPct val="0"/>
              </a:spcAft>
              <a:defRPr/>
            </a:pPr>
            <a:r>
              <a:rPr kumimoji="0" lang="en-US" altLang="ja-JP" sz="1050" kern="0" dirty="0" smtClean="0">
                <a:solidFill>
                  <a:srgbClr val="000000"/>
                </a:solidFill>
                <a:latin typeface="Arial" charset="0"/>
              </a:rPr>
              <a:t>Se</a:t>
            </a:r>
          </a:p>
        </p:txBody>
      </p:sp>
      <p:sp>
        <p:nvSpPr>
          <p:cNvPr id="69" name="テキスト ボックス 68"/>
          <p:cNvSpPr txBox="1"/>
          <p:nvPr/>
        </p:nvSpPr>
        <p:spPr>
          <a:xfrm>
            <a:off x="2867868" y="4006555"/>
            <a:ext cx="2678680" cy="253916"/>
          </a:xfrm>
          <a:prstGeom prst="rect">
            <a:avLst/>
          </a:prstGeom>
          <a:solidFill>
            <a:schemeClr val="accent4">
              <a:lumMod val="60000"/>
              <a:lumOff val="40000"/>
            </a:schemeClr>
          </a:solidFill>
          <a:ln>
            <a:solidFill>
              <a:srgbClr val="000000"/>
            </a:solidFill>
          </a:ln>
        </p:spPr>
        <p:txBody>
          <a:bodyPr wrap="square" rtlCol="0">
            <a:spAutoFit/>
          </a:bodyPr>
          <a:lstStyle/>
          <a:p>
            <a:pPr algn="ctr" fontAlgn="base">
              <a:spcBef>
                <a:spcPct val="0"/>
              </a:spcBef>
              <a:spcAft>
                <a:spcPct val="0"/>
              </a:spcAft>
              <a:defRPr/>
            </a:pPr>
            <a:r>
              <a:rPr kumimoji="0" lang="en-US" altLang="ja-JP" sz="1050" kern="0" dirty="0" smtClean="0">
                <a:solidFill>
                  <a:srgbClr val="000000"/>
                </a:solidFill>
                <a:latin typeface="Arial" charset="0"/>
              </a:rPr>
              <a:t>Development</a:t>
            </a:r>
          </a:p>
        </p:txBody>
      </p:sp>
      <p:sp>
        <p:nvSpPr>
          <p:cNvPr id="70" name="テキスト ボックス 69"/>
          <p:cNvSpPr txBox="1"/>
          <p:nvPr/>
        </p:nvSpPr>
        <p:spPr>
          <a:xfrm>
            <a:off x="5552916" y="4006554"/>
            <a:ext cx="360000" cy="253916"/>
          </a:xfrm>
          <a:prstGeom prst="rect">
            <a:avLst/>
          </a:prstGeom>
          <a:solidFill>
            <a:schemeClr val="accent4">
              <a:lumMod val="60000"/>
              <a:lumOff val="40000"/>
            </a:schemeClr>
          </a:solidFill>
          <a:ln>
            <a:solidFill>
              <a:srgbClr val="000000"/>
            </a:solidFill>
          </a:ln>
        </p:spPr>
        <p:txBody>
          <a:bodyPr wrap="square" rtlCol="0">
            <a:spAutoFit/>
          </a:bodyPr>
          <a:lstStyle/>
          <a:p>
            <a:pPr algn="ctr" fontAlgn="base">
              <a:spcBef>
                <a:spcPct val="0"/>
              </a:spcBef>
              <a:spcAft>
                <a:spcPct val="0"/>
              </a:spcAft>
              <a:defRPr/>
            </a:pPr>
            <a:r>
              <a:rPr kumimoji="0" lang="en-US" altLang="ja-JP" sz="1050" kern="0" dirty="0" smtClean="0">
                <a:solidFill>
                  <a:srgbClr val="000000"/>
                </a:solidFill>
                <a:latin typeface="Arial" charset="0"/>
              </a:rPr>
              <a:t>La</a:t>
            </a:r>
          </a:p>
        </p:txBody>
      </p:sp>
      <p:sp>
        <p:nvSpPr>
          <p:cNvPr id="71" name="テキスト ボックス 70"/>
          <p:cNvSpPr txBox="1"/>
          <p:nvPr/>
        </p:nvSpPr>
        <p:spPr>
          <a:xfrm>
            <a:off x="5463420" y="4325071"/>
            <a:ext cx="384013" cy="253916"/>
          </a:xfrm>
          <a:prstGeom prst="rect">
            <a:avLst/>
          </a:prstGeom>
          <a:solidFill>
            <a:schemeClr val="accent4">
              <a:lumMod val="60000"/>
              <a:lumOff val="40000"/>
            </a:schemeClr>
          </a:solidFill>
          <a:ln>
            <a:solidFill>
              <a:srgbClr val="000000"/>
            </a:solidFill>
          </a:ln>
        </p:spPr>
        <p:txBody>
          <a:bodyPr wrap="square" rtlCol="0">
            <a:spAutoFit/>
          </a:bodyPr>
          <a:lstStyle/>
          <a:p>
            <a:pPr algn="ctr" fontAlgn="base">
              <a:spcBef>
                <a:spcPct val="0"/>
              </a:spcBef>
              <a:spcAft>
                <a:spcPct val="0"/>
              </a:spcAft>
              <a:defRPr/>
            </a:pPr>
            <a:r>
              <a:rPr kumimoji="0" lang="en-US" altLang="ja-JP" sz="1050" kern="0" dirty="0" err="1" smtClean="0">
                <a:solidFill>
                  <a:srgbClr val="000000"/>
                </a:solidFill>
                <a:latin typeface="Arial" charset="0"/>
              </a:rPr>
              <a:t>Sel</a:t>
            </a:r>
            <a:endParaRPr kumimoji="0" lang="en-US" altLang="ja-JP" sz="1050" kern="0" dirty="0" smtClean="0">
              <a:solidFill>
                <a:srgbClr val="000000"/>
              </a:solidFill>
              <a:latin typeface="Arial" charset="0"/>
            </a:endParaRPr>
          </a:p>
        </p:txBody>
      </p:sp>
      <p:sp>
        <p:nvSpPr>
          <p:cNvPr id="73" name="テキスト ボックス 72"/>
          <p:cNvSpPr txBox="1"/>
          <p:nvPr/>
        </p:nvSpPr>
        <p:spPr>
          <a:xfrm>
            <a:off x="5847432" y="4325071"/>
            <a:ext cx="2678680" cy="253916"/>
          </a:xfrm>
          <a:prstGeom prst="rect">
            <a:avLst/>
          </a:prstGeom>
          <a:solidFill>
            <a:schemeClr val="accent4">
              <a:lumMod val="60000"/>
              <a:lumOff val="40000"/>
            </a:schemeClr>
          </a:solidFill>
          <a:ln>
            <a:solidFill>
              <a:srgbClr val="000000"/>
            </a:solidFill>
          </a:ln>
        </p:spPr>
        <p:txBody>
          <a:bodyPr wrap="square" rtlCol="0">
            <a:spAutoFit/>
          </a:bodyPr>
          <a:lstStyle/>
          <a:p>
            <a:pPr algn="ctr" fontAlgn="base">
              <a:spcBef>
                <a:spcPct val="0"/>
              </a:spcBef>
              <a:spcAft>
                <a:spcPct val="0"/>
              </a:spcAft>
              <a:defRPr/>
            </a:pPr>
            <a:r>
              <a:rPr kumimoji="0" lang="en-US" altLang="ja-JP" sz="1050" kern="0" dirty="0" smtClean="0">
                <a:solidFill>
                  <a:srgbClr val="000000"/>
                </a:solidFill>
                <a:latin typeface="Arial" charset="0"/>
              </a:rPr>
              <a:t>Development</a:t>
            </a:r>
          </a:p>
        </p:txBody>
      </p:sp>
      <p:sp>
        <p:nvSpPr>
          <p:cNvPr id="75" name="テキスト ボックス 74"/>
          <p:cNvSpPr txBox="1"/>
          <p:nvPr/>
        </p:nvSpPr>
        <p:spPr>
          <a:xfrm>
            <a:off x="8532480" y="4325070"/>
            <a:ext cx="360000" cy="253916"/>
          </a:xfrm>
          <a:prstGeom prst="rect">
            <a:avLst/>
          </a:prstGeom>
          <a:solidFill>
            <a:schemeClr val="accent4">
              <a:lumMod val="60000"/>
              <a:lumOff val="40000"/>
            </a:schemeClr>
          </a:solidFill>
          <a:ln>
            <a:solidFill>
              <a:srgbClr val="000000"/>
            </a:solidFill>
          </a:ln>
        </p:spPr>
        <p:txBody>
          <a:bodyPr wrap="square" rtlCol="0">
            <a:spAutoFit/>
          </a:bodyPr>
          <a:lstStyle/>
          <a:p>
            <a:pPr algn="ctr" fontAlgn="base">
              <a:spcBef>
                <a:spcPct val="0"/>
              </a:spcBef>
              <a:spcAft>
                <a:spcPct val="0"/>
              </a:spcAft>
              <a:defRPr/>
            </a:pPr>
            <a:r>
              <a:rPr kumimoji="0" lang="en-US" altLang="ja-JP" sz="1050" kern="0" dirty="0" smtClean="0">
                <a:solidFill>
                  <a:srgbClr val="000000"/>
                </a:solidFill>
                <a:latin typeface="Arial" charset="0"/>
              </a:rPr>
              <a:t>La</a:t>
            </a:r>
          </a:p>
        </p:txBody>
      </p:sp>
      <p:sp>
        <p:nvSpPr>
          <p:cNvPr id="78" name="テキスト ボックス 77"/>
          <p:cNvSpPr txBox="1"/>
          <p:nvPr/>
        </p:nvSpPr>
        <p:spPr>
          <a:xfrm>
            <a:off x="1494930" y="1479026"/>
            <a:ext cx="468172" cy="253916"/>
          </a:xfrm>
          <a:prstGeom prst="rect">
            <a:avLst/>
          </a:prstGeom>
          <a:solidFill>
            <a:srgbClr val="00B0F0"/>
          </a:solidFill>
          <a:ln>
            <a:solidFill>
              <a:srgbClr val="000000"/>
            </a:solidFill>
          </a:ln>
        </p:spPr>
        <p:txBody>
          <a:bodyPr wrap="square" rtlCol="0">
            <a:spAutoFit/>
          </a:bodyPr>
          <a:lstStyle/>
          <a:p>
            <a:pPr algn="ctr" fontAlgn="base">
              <a:spcBef>
                <a:spcPct val="0"/>
              </a:spcBef>
              <a:spcAft>
                <a:spcPct val="0"/>
              </a:spcAft>
              <a:defRPr/>
            </a:pPr>
            <a:endParaRPr kumimoji="0" lang="en-US" altLang="ja-JP" sz="1050" kern="0" dirty="0" smtClean="0">
              <a:solidFill>
                <a:srgbClr val="000000"/>
              </a:solidFill>
              <a:latin typeface="Arial" charset="0"/>
            </a:endParaRPr>
          </a:p>
        </p:txBody>
      </p:sp>
      <p:sp>
        <p:nvSpPr>
          <p:cNvPr id="79" name="テキスト ボックス 78"/>
          <p:cNvSpPr txBox="1"/>
          <p:nvPr/>
        </p:nvSpPr>
        <p:spPr>
          <a:xfrm>
            <a:off x="1005160" y="999886"/>
            <a:ext cx="3561560" cy="523220"/>
          </a:xfrm>
          <a:prstGeom prst="rect">
            <a:avLst/>
          </a:prstGeom>
          <a:noFill/>
        </p:spPr>
        <p:txBody>
          <a:bodyPr wrap="square" rtlCol="0">
            <a:spAutoFit/>
          </a:bodyPr>
          <a:lstStyle/>
          <a:p>
            <a:pPr algn="ctr"/>
            <a:r>
              <a:rPr lang="ja-JP" altLang="en-US" sz="1400" dirty="0" smtClean="0">
                <a:solidFill>
                  <a:srgbClr val="FF0000"/>
                </a:solidFill>
                <a:latin typeface="+mn-ea"/>
              </a:rPr>
              <a:t>▼　</a:t>
            </a:r>
            <a:r>
              <a:rPr lang="en-US" altLang="ja-JP" sz="1400" dirty="0" smtClean="0">
                <a:solidFill>
                  <a:srgbClr val="FF0000"/>
                </a:solidFill>
                <a:latin typeface="+mn-ea"/>
              </a:rPr>
              <a:t>The space </a:t>
            </a:r>
            <a:r>
              <a:rPr lang="en-US" altLang="ja-JP" sz="1400" dirty="0">
                <a:solidFill>
                  <a:srgbClr val="FF0000"/>
                </a:solidFill>
                <a:latin typeface="+mn-ea"/>
              </a:rPr>
              <a:t>development and utilization Subcommittee</a:t>
            </a:r>
            <a:endParaRPr lang="en-US" altLang="ja-JP" sz="1400" dirty="0" smtClean="0">
              <a:solidFill>
                <a:srgbClr val="FF0000"/>
              </a:solidFill>
              <a:latin typeface="+mn-ea"/>
            </a:endParaRPr>
          </a:p>
        </p:txBody>
      </p:sp>
      <p:sp>
        <p:nvSpPr>
          <p:cNvPr id="80" name="テキスト ボックス 79"/>
          <p:cNvSpPr txBox="1"/>
          <p:nvPr/>
        </p:nvSpPr>
        <p:spPr>
          <a:xfrm>
            <a:off x="1426261" y="1464690"/>
            <a:ext cx="848852" cy="307777"/>
          </a:xfrm>
          <a:prstGeom prst="rect">
            <a:avLst/>
          </a:prstGeom>
          <a:noFill/>
        </p:spPr>
        <p:txBody>
          <a:bodyPr wrap="square" rtlCol="0">
            <a:spAutoFit/>
          </a:bodyPr>
          <a:lstStyle/>
          <a:p>
            <a:r>
              <a:rPr lang="en-US" altLang="ja-JP" sz="1400" dirty="0" smtClean="0"/>
              <a:t>Design</a:t>
            </a:r>
          </a:p>
        </p:txBody>
      </p:sp>
      <p:sp>
        <p:nvSpPr>
          <p:cNvPr id="81" name="Text Box 4"/>
          <p:cNvSpPr txBox="1">
            <a:spLocks noChangeArrowheads="1"/>
          </p:cNvSpPr>
          <p:nvPr/>
        </p:nvSpPr>
        <p:spPr bwMode="auto">
          <a:xfrm>
            <a:off x="485775" y="16488"/>
            <a:ext cx="8172450" cy="4934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1970" tIns="30984" rIns="61970" bIns="30984">
            <a:spAutoFit/>
          </a:bodyPr>
          <a:lstStyle>
            <a:lvl1pPr defTabSz="868363" eaLnBrk="0" hangingPunct="0">
              <a:spcBef>
                <a:spcPct val="20000"/>
              </a:spcBef>
              <a:buChar char="•"/>
              <a:defRPr kumimoji="1" sz="3200">
                <a:solidFill>
                  <a:schemeClr val="tx1"/>
                </a:solidFill>
                <a:latin typeface="ＭＳ Ｐゴシック" pitchFamily="50" charset="-128"/>
                <a:ea typeface="ＭＳ Ｐゴシック" pitchFamily="50" charset="-128"/>
              </a:defRPr>
            </a:lvl1pPr>
            <a:lvl2pPr marL="741363" indent="-284163" defTabSz="868363" eaLnBrk="0" hangingPunct="0">
              <a:spcBef>
                <a:spcPct val="20000"/>
              </a:spcBef>
              <a:buChar char="–"/>
              <a:defRPr kumimoji="1" sz="2800">
                <a:solidFill>
                  <a:schemeClr val="tx1"/>
                </a:solidFill>
                <a:latin typeface="ＭＳ Ｐゴシック" pitchFamily="50" charset="-128"/>
                <a:ea typeface="ＭＳ Ｐゴシック" pitchFamily="50" charset="-128"/>
              </a:defRPr>
            </a:lvl2pPr>
            <a:lvl3pPr marL="1141413" indent="-227013" defTabSz="868363" eaLnBrk="0" hangingPunct="0">
              <a:spcBef>
                <a:spcPct val="20000"/>
              </a:spcBef>
              <a:buChar char="•"/>
              <a:defRPr kumimoji="1" sz="2400">
                <a:solidFill>
                  <a:schemeClr val="tx1"/>
                </a:solidFill>
                <a:latin typeface="ＭＳ Ｐゴシック" pitchFamily="50" charset="-128"/>
                <a:ea typeface="ＭＳ Ｐゴシック" pitchFamily="50" charset="-128"/>
              </a:defRPr>
            </a:lvl3pPr>
            <a:lvl4pPr marL="1598613" indent="-227013" defTabSz="868363" eaLnBrk="0" hangingPunct="0">
              <a:spcBef>
                <a:spcPct val="20000"/>
              </a:spcBef>
              <a:buChar char="–"/>
              <a:defRPr kumimoji="1" sz="2000">
                <a:solidFill>
                  <a:schemeClr val="tx1"/>
                </a:solidFill>
                <a:latin typeface="ＭＳ Ｐゴシック" pitchFamily="50" charset="-128"/>
                <a:ea typeface="ＭＳ Ｐゴシック" pitchFamily="50" charset="-128"/>
              </a:defRPr>
            </a:lvl4pPr>
            <a:lvl5pPr marL="2055813" indent="-227013" defTabSz="868363" eaLnBrk="0" hangingPunct="0">
              <a:spcBef>
                <a:spcPct val="20000"/>
              </a:spcBef>
              <a:buChar char="»"/>
              <a:defRPr kumimoji="1" sz="2000">
                <a:solidFill>
                  <a:schemeClr val="tx1"/>
                </a:solidFill>
                <a:latin typeface="ＭＳ Ｐゴシック" pitchFamily="50" charset="-128"/>
                <a:ea typeface="ＭＳ Ｐゴシック" pitchFamily="50" charset="-128"/>
              </a:defRPr>
            </a:lvl5pPr>
            <a:lvl6pPr marL="2513013" indent="-227013" defTabSz="868363" eaLnBrk="0" fontAlgn="base" hangingPunct="0">
              <a:spcBef>
                <a:spcPct val="20000"/>
              </a:spcBef>
              <a:spcAft>
                <a:spcPct val="0"/>
              </a:spcAft>
              <a:buChar char="»"/>
              <a:defRPr kumimoji="1" sz="2000">
                <a:solidFill>
                  <a:schemeClr val="tx1"/>
                </a:solidFill>
                <a:latin typeface="ＭＳ Ｐゴシック" pitchFamily="50" charset="-128"/>
                <a:ea typeface="ＭＳ Ｐゴシック" pitchFamily="50" charset="-128"/>
              </a:defRPr>
            </a:lvl6pPr>
            <a:lvl7pPr marL="2970213" indent="-227013" defTabSz="868363" eaLnBrk="0" fontAlgn="base" hangingPunct="0">
              <a:spcBef>
                <a:spcPct val="20000"/>
              </a:spcBef>
              <a:spcAft>
                <a:spcPct val="0"/>
              </a:spcAft>
              <a:buChar char="»"/>
              <a:defRPr kumimoji="1" sz="2000">
                <a:solidFill>
                  <a:schemeClr val="tx1"/>
                </a:solidFill>
                <a:latin typeface="ＭＳ Ｐゴシック" pitchFamily="50" charset="-128"/>
                <a:ea typeface="ＭＳ Ｐゴシック" pitchFamily="50" charset="-128"/>
              </a:defRPr>
            </a:lvl7pPr>
            <a:lvl8pPr marL="3427413" indent="-227013" defTabSz="868363" eaLnBrk="0" fontAlgn="base" hangingPunct="0">
              <a:spcBef>
                <a:spcPct val="20000"/>
              </a:spcBef>
              <a:spcAft>
                <a:spcPct val="0"/>
              </a:spcAft>
              <a:buChar char="»"/>
              <a:defRPr kumimoji="1" sz="2000">
                <a:solidFill>
                  <a:schemeClr val="tx1"/>
                </a:solidFill>
                <a:latin typeface="ＭＳ Ｐゴシック" pitchFamily="50" charset="-128"/>
                <a:ea typeface="ＭＳ Ｐゴシック" pitchFamily="50" charset="-128"/>
              </a:defRPr>
            </a:lvl8pPr>
            <a:lvl9pPr marL="3884613" indent="-227013" defTabSz="868363" eaLnBrk="0" fontAlgn="base" hangingPunct="0">
              <a:spcBef>
                <a:spcPct val="20000"/>
              </a:spcBef>
              <a:spcAft>
                <a:spcPct val="0"/>
              </a:spcAft>
              <a:buChar char="»"/>
              <a:defRPr kumimoji="1" sz="2000">
                <a:solidFill>
                  <a:schemeClr val="tx1"/>
                </a:solidFill>
                <a:latin typeface="ＭＳ Ｐゴシック" pitchFamily="50" charset="-128"/>
                <a:ea typeface="ＭＳ Ｐゴシック" pitchFamily="50" charset="-128"/>
              </a:defRPr>
            </a:lvl9pPr>
          </a:lstStyle>
          <a:p>
            <a:pPr algn="ctr" eaLnBrk="1" hangingPunct="1">
              <a:spcBef>
                <a:spcPct val="50000"/>
              </a:spcBef>
              <a:buNone/>
            </a:pPr>
            <a:r>
              <a:rPr lang="en-US" altLang="ja-JP" sz="2800" b="1" dirty="0" smtClean="0">
                <a:solidFill>
                  <a:srgbClr val="FFC000"/>
                </a:solidFill>
                <a:latin typeface="+mn-lt"/>
                <a:ea typeface="+mn-ea"/>
              </a:rPr>
              <a:t>Schedule</a:t>
            </a:r>
          </a:p>
        </p:txBody>
      </p:sp>
      <p:cxnSp>
        <p:nvCxnSpPr>
          <p:cNvPr id="18" name="直線コネクタ 17"/>
          <p:cNvCxnSpPr/>
          <p:nvPr/>
        </p:nvCxnSpPr>
        <p:spPr>
          <a:xfrm>
            <a:off x="5927623" y="1582463"/>
            <a:ext cx="0" cy="5072634"/>
          </a:xfrm>
          <a:prstGeom prst="line">
            <a:avLst/>
          </a:prstGeom>
          <a:ln w="19050">
            <a:solidFill>
              <a:srgbClr val="FF0000"/>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1105747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en-US" altLang="ja-JP" dirty="0" smtClean="0"/>
              <a:t>Outline and Introduction</a:t>
            </a:r>
            <a:endParaRPr kumimoji="1" lang="ja-JP" altLang="en-US" dirty="0"/>
          </a:p>
        </p:txBody>
      </p:sp>
      <p:sp>
        <p:nvSpPr>
          <p:cNvPr id="6" name="コンテンツ プレースホルダー 5"/>
          <p:cNvSpPr>
            <a:spLocks noGrp="1"/>
          </p:cNvSpPr>
          <p:nvPr>
            <p:ph idx="1"/>
          </p:nvPr>
        </p:nvSpPr>
        <p:spPr>
          <a:xfrm>
            <a:off x="403860" y="1593850"/>
            <a:ext cx="4983480" cy="4625975"/>
          </a:xfrm>
        </p:spPr>
        <p:txBody>
          <a:bodyPr/>
          <a:lstStyle/>
          <a:p>
            <a:r>
              <a:rPr lang="en-US" altLang="ja-JP" sz="2800" dirty="0" smtClean="0"/>
              <a:t>Welcome to JARL 90</a:t>
            </a:r>
            <a:r>
              <a:rPr lang="en-US" altLang="ja-JP" sz="2800" baseline="30000" dirty="0" smtClean="0"/>
              <a:t>th</a:t>
            </a:r>
            <a:r>
              <a:rPr lang="en-US" altLang="ja-JP" sz="2800" dirty="0" smtClean="0"/>
              <a:t> Celebration and ARISS meeting at Tokyo.</a:t>
            </a:r>
          </a:p>
          <a:p>
            <a:r>
              <a:rPr kumimoji="1" lang="en-US" altLang="ja-JP" sz="2800" dirty="0" smtClean="0"/>
              <a:t>Introduce JAXA’s new activities on small satellite for industry.</a:t>
            </a:r>
          </a:p>
          <a:p>
            <a:pPr lvl="1"/>
            <a:r>
              <a:rPr lang="en-US" altLang="ja-JP" sz="2400" dirty="0" smtClean="0"/>
              <a:t>It is the innovative satellite technology demonstration program using the Epsilon Rocket.</a:t>
            </a:r>
            <a:r>
              <a:rPr kumimoji="1" lang="en-US" altLang="ja-JP" sz="2400" dirty="0" smtClean="0"/>
              <a:t>  </a:t>
            </a:r>
            <a:endParaRPr kumimoji="1" lang="ja-JP" altLang="en-US" sz="2400" dirty="0"/>
          </a:p>
        </p:txBody>
      </p:sp>
      <p:pic>
        <p:nvPicPr>
          <p:cNvPr id="1026" name="Picture 2" descr="C:\Users\62023.FSAD\Desktop\topics_20131001_01.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6533" r="35613"/>
          <a:stretch/>
        </p:blipFill>
        <p:spPr bwMode="auto">
          <a:xfrm>
            <a:off x="5581383" y="1593850"/>
            <a:ext cx="3442258" cy="482981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2449454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en-US" altLang="ja-JP" sz="4000" dirty="0"/>
              <a:t>Technology demonstration by using small satellites</a:t>
            </a:r>
            <a:endParaRPr kumimoji="1" lang="ja-JP" altLang="en-US" sz="4000" dirty="0"/>
          </a:p>
        </p:txBody>
      </p:sp>
      <p:sp>
        <p:nvSpPr>
          <p:cNvPr id="6" name="コンテンツ プレースホルダー 5"/>
          <p:cNvSpPr>
            <a:spLocks noGrp="1"/>
          </p:cNvSpPr>
          <p:nvPr>
            <p:ph idx="1"/>
          </p:nvPr>
        </p:nvSpPr>
        <p:spPr>
          <a:xfrm>
            <a:off x="32171" y="1566385"/>
            <a:ext cx="8966516" cy="2800639"/>
          </a:xfrm>
        </p:spPr>
        <p:txBody>
          <a:bodyPr/>
          <a:lstStyle/>
          <a:p>
            <a:r>
              <a:rPr lang="en-US" altLang="ja-JP" sz="2000" dirty="0"/>
              <a:t>JAXA has </a:t>
            </a:r>
            <a:r>
              <a:rPr lang="en-US" altLang="ja-JP" sz="2000" dirty="0" smtClean="0"/>
              <a:t>been contributed </a:t>
            </a:r>
            <a:r>
              <a:rPr lang="en-US" altLang="ja-JP" sz="2000" dirty="0"/>
              <a:t>to extent small satellite capabilities</a:t>
            </a:r>
            <a:r>
              <a:rPr lang="en-US" altLang="ja-JP" sz="2000" dirty="0" smtClean="0"/>
              <a:t>.</a:t>
            </a:r>
          </a:p>
          <a:p>
            <a:pPr lvl="1"/>
            <a:r>
              <a:rPr lang="en-US" altLang="ja-JP" sz="1600" dirty="0" smtClean="0"/>
              <a:t>Small satellites have limited resources, however its required budget is inexpensive compare to conventional satellites. </a:t>
            </a:r>
          </a:p>
          <a:p>
            <a:pPr lvl="1"/>
            <a:r>
              <a:rPr lang="en-US" altLang="ja-JP" sz="1600" dirty="0" smtClean="0"/>
              <a:t>Small satellites allows for rapid development.</a:t>
            </a:r>
          </a:p>
          <a:p>
            <a:pPr lvl="1"/>
            <a:r>
              <a:rPr lang="en-US" altLang="ja-JP" sz="1600" dirty="0" smtClean="0"/>
              <a:t>Those features are easy to use for the space industry, the university and JAXA.</a:t>
            </a:r>
          </a:p>
          <a:p>
            <a:pPr lvl="1"/>
            <a:r>
              <a:rPr lang="en-US" altLang="ja-JP" sz="1600" dirty="0" smtClean="0"/>
              <a:t>This area’s technology development competition is very active.</a:t>
            </a:r>
            <a:endParaRPr lang="en-US" altLang="ja-JP" sz="1600" dirty="0"/>
          </a:p>
          <a:p>
            <a:r>
              <a:rPr lang="en-US" altLang="ja-JP" sz="2000" dirty="0" smtClean="0"/>
              <a:t>JAXA decided to use the small satellites as a plat form of the technology demonstration for the industry.</a:t>
            </a:r>
            <a:endParaRPr lang="en-US" altLang="ja-JP" sz="2000" dirty="0"/>
          </a:p>
          <a:p>
            <a:endParaRPr kumimoji="1" lang="ja-JP" altLang="en-US" sz="2000" dirty="0"/>
          </a:p>
        </p:txBody>
      </p:sp>
      <p:sp>
        <p:nvSpPr>
          <p:cNvPr id="30" name="スライド番号プレースホルダー 1"/>
          <p:cNvSpPr>
            <a:spLocks noGrp="1"/>
          </p:cNvSpPr>
          <p:nvPr>
            <p:ph type="sldNum" sz="quarter" idx="12"/>
          </p:nvPr>
        </p:nvSpPr>
        <p:spPr/>
        <p:txBody>
          <a:bodyPr/>
          <a:lstStyle/>
          <a:p>
            <a:pPr>
              <a:defRPr/>
            </a:pPr>
            <a:fld id="{4C596317-2047-4889-A114-691C8C3223CB}" type="slidenum">
              <a:rPr lang="ja-JP" altLang="en-US" smtClean="0">
                <a:solidFill>
                  <a:prstClr val="black">
                    <a:tint val="75000"/>
                  </a:prstClr>
                </a:solidFill>
              </a:rPr>
              <a:pPr>
                <a:defRPr/>
              </a:pPr>
              <a:t>3</a:t>
            </a:fld>
            <a:endParaRPr lang="ja-JP" altLang="en-US" dirty="0">
              <a:solidFill>
                <a:prstClr val="black">
                  <a:tint val="75000"/>
                </a:prstClr>
              </a:solidFill>
            </a:endParaRPr>
          </a:p>
        </p:txBody>
      </p:sp>
      <p:grpSp>
        <p:nvGrpSpPr>
          <p:cNvPr id="7" name="グループ化 6"/>
          <p:cNvGrpSpPr/>
          <p:nvPr/>
        </p:nvGrpSpPr>
        <p:grpSpPr>
          <a:xfrm>
            <a:off x="73734" y="4456827"/>
            <a:ext cx="8906836" cy="2241271"/>
            <a:chOff x="118582" y="3268107"/>
            <a:chExt cx="8906836" cy="2241271"/>
          </a:xfrm>
        </p:grpSpPr>
        <p:sp>
          <p:nvSpPr>
            <p:cNvPr id="12" name="テキスト ボックス 11"/>
            <p:cNvSpPr txBox="1"/>
            <p:nvPr/>
          </p:nvSpPr>
          <p:spPr>
            <a:xfrm>
              <a:off x="5438025" y="4863047"/>
              <a:ext cx="1752449" cy="646331"/>
            </a:xfrm>
            <a:prstGeom prst="rect">
              <a:avLst/>
            </a:prstGeom>
            <a:noFill/>
          </p:spPr>
          <p:txBody>
            <a:bodyPr wrap="square" rtlCol="0">
              <a:spAutoFit/>
            </a:bodyPr>
            <a:lstStyle/>
            <a:p>
              <a:pPr algn="ctr"/>
              <a:r>
                <a:rPr lang="en-US" altLang="ja-JP" sz="1200" dirty="0" smtClean="0">
                  <a:latin typeface="+mn-ea"/>
                </a:rPr>
                <a:t>SDS-1</a:t>
              </a:r>
            </a:p>
            <a:p>
              <a:pPr algn="ctr"/>
              <a:r>
                <a:rPr lang="en-US" altLang="ja-JP" sz="1200" dirty="0" smtClean="0">
                  <a:latin typeface="+mn-ea"/>
                </a:rPr>
                <a:t>100kg</a:t>
              </a:r>
            </a:p>
            <a:p>
              <a:pPr algn="ctr"/>
              <a:r>
                <a:rPr lang="en-US" altLang="ja-JP" sz="1200" dirty="0" smtClean="0">
                  <a:latin typeface="+mn-ea"/>
                </a:rPr>
                <a:t>2009/1/23</a:t>
              </a:r>
            </a:p>
          </p:txBody>
        </p:sp>
        <p:pic>
          <p:nvPicPr>
            <p:cNvPr id="13" name="Picture 1" descr="http://jda-strm.tksc.jaxa.jp/archive/common/P-029-15650/5324e48ac2775053ab5f7964d5cb562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627475" y="3755132"/>
              <a:ext cx="1373550" cy="1090904"/>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http://jda-strm.tksc.jaxa.jp/archive/common/P100006670/2f714861f8704f23e3c086163bbda9c7.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321159" y="3753768"/>
              <a:ext cx="1546985" cy="1079568"/>
            </a:xfrm>
            <a:prstGeom prst="rect">
              <a:avLst/>
            </a:prstGeom>
            <a:noFill/>
            <a:extLst>
              <a:ext uri="{909E8E84-426E-40DD-AFC4-6F175D3DCCD1}">
                <a14:hiddenFill xmlns:a14="http://schemas.microsoft.com/office/drawing/2010/main" xmlns="">
                  <a:solidFill>
                    <a:srgbClr val="FFFFFF"/>
                  </a:solidFill>
                </a14:hiddenFill>
              </a:ext>
            </a:extLst>
          </p:spPr>
        </p:pic>
        <p:sp>
          <p:nvSpPr>
            <p:cNvPr id="22" name="テキスト ボックス 21"/>
            <p:cNvSpPr txBox="1"/>
            <p:nvPr/>
          </p:nvSpPr>
          <p:spPr>
            <a:xfrm>
              <a:off x="7215652" y="4826251"/>
              <a:ext cx="1774597" cy="646331"/>
            </a:xfrm>
            <a:prstGeom prst="rect">
              <a:avLst/>
            </a:prstGeom>
            <a:noFill/>
          </p:spPr>
          <p:txBody>
            <a:bodyPr wrap="square" rtlCol="0">
              <a:spAutoFit/>
            </a:bodyPr>
            <a:lstStyle/>
            <a:p>
              <a:pPr algn="ctr"/>
              <a:r>
                <a:rPr lang="en-US" altLang="ja-JP" sz="1200" dirty="0" smtClean="0">
                  <a:latin typeface="+mn-ea"/>
                </a:rPr>
                <a:t>SDS-4</a:t>
              </a:r>
            </a:p>
            <a:p>
              <a:pPr algn="ctr"/>
              <a:r>
                <a:rPr lang="en-US" altLang="ja-JP" sz="1200" dirty="0" smtClean="0">
                  <a:latin typeface="+mn-ea"/>
                </a:rPr>
                <a:t>50kg</a:t>
              </a:r>
            </a:p>
            <a:p>
              <a:pPr algn="ctr"/>
              <a:r>
                <a:rPr lang="en-US" altLang="ja-JP" sz="1200" dirty="0" smtClean="0">
                  <a:latin typeface="+mn-ea"/>
                </a:rPr>
                <a:t>2012/5/18</a:t>
              </a:r>
            </a:p>
          </p:txBody>
        </p:sp>
        <p:pic>
          <p:nvPicPr>
            <p:cNvPr id="1029" name="Picture 5" descr="http://jda-strm.tksc.jaxa.jp/archive/common/P-019-03429/d7c0768459d72446616d1b1430614e20.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7989" y="3742432"/>
              <a:ext cx="1593583" cy="1090904"/>
            </a:xfrm>
            <a:prstGeom prst="rect">
              <a:avLst/>
            </a:prstGeom>
            <a:noFill/>
            <a:extLst>
              <a:ext uri="{909E8E84-426E-40DD-AFC4-6F175D3DCCD1}">
                <a14:hiddenFill xmlns:a14="http://schemas.microsoft.com/office/drawing/2010/main" xmlns="">
                  <a:solidFill>
                    <a:srgbClr val="FFFFFF"/>
                  </a:solidFill>
                </a14:hiddenFill>
              </a:ext>
            </a:extLst>
          </p:spPr>
        </p:pic>
        <p:sp>
          <p:nvSpPr>
            <p:cNvPr id="24" name="テキスト ボックス 23"/>
            <p:cNvSpPr txBox="1"/>
            <p:nvPr/>
          </p:nvSpPr>
          <p:spPr>
            <a:xfrm>
              <a:off x="188278" y="4826252"/>
              <a:ext cx="1798303" cy="646331"/>
            </a:xfrm>
            <a:prstGeom prst="rect">
              <a:avLst/>
            </a:prstGeom>
            <a:noFill/>
          </p:spPr>
          <p:txBody>
            <a:bodyPr wrap="square" rtlCol="0">
              <a:spAutoFit/>
            </a:bodyPr>
            <a:lstStyle/>
            <a:p>
              <a:pPr algn="ctr"/>
              <a:r>
                <a:rPr lang="en-US" altLang="ja-JP" sz="1200" dirty="0" smtClean="0">
                  <a:latin typeface="+mn-ea"/>
                </a:rPr>
                <a:t>MDS-1</a:t>
              </a:r>
            </a:p>
            <a:p>
              <a:pPr algn="ctr"/>
              <a:r>
                <a:rPr lang="en-US" altLang="ja-JP" sz="1200" dirty="0" smtClean="0">
                  <a:latin typeface="+mn-ea"/>
                </a:rPr>
                <a:t>480kg</a:t>
              </a:r>
            </a:p>
            <a:p>
              <a:pPr algn="ctr"/>
              <a:r>
                <a:rPr lang="en-US" altLang="ja-JP" sz="1200" dirty="0" smtClean="0">
                  <a:latin typeface="+mn-ea"/>
                </a:rPr>
                <a:t>2002/2/4</a:t>
              </a:r>
            </a:p>
          </p:txBody>
        </p:sp>
        <p:pic>
          <p:nvPicPr>
            <p:cNvPr id="1031" name="Picture 7" descr="http://www.jaxa.jp/projects/sat/index/images/index_main_001.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805036" y="3742432"/>
              <a:ext cx="1510482" cy="1090904"/>
            </a:xfrm>
            <a:prstGeom prst="rect">
              <a:avLst/>
            </a:prstGeom>
            <a:noFill/>
            <a:extLst>
              <a:ext uri="{909E8E84-426E-40DD-AFC4-6F175D3DCCD1}">
                <a14:hiddenFill xmlns:a14="http://schemas.microsoft.com/office/drawing/2010/main" xmlns="">
                  <a:solidFill>
                    <a:srgbClr val="FFFFFF"/>
                  </a:solidFill>
                </a14:hiddenFill>
              </a:ext>
            </a:extLst>
          </p:spPr>
        </p:pic>
        <p:sp>
          <p:nvSpPr>
            <p:cNvPr id="26" name="テキスト ボックス 25"/>
            <p:cNvSpPr txBox="1"/>
            <p:nvPr/>
          </p:nvSpPr>
          <p:spPr>
            <a:xfrm>
              <a:off x="3704035" y="4846611"/>
              <a:ext cx="1685806" cy="646331"/>
            </a:xfrm>
            <a:prstGeom prst="rect">
              <a:avLst/>
            </a:prstGeom>
            <a:noFill/>
          </p:spPr>
          <p:txBody>
            <a:bodyPr wrap="square" rtlCol="0">
              <a:spAutoFit/>
            </a:bodyPr>
            <a:lstStyle/>
            <a:p>
              <a:pPr algn="ctr"/>
              <a:r>
                <a:rPr lang="en-US" altLang="ja-JP" sz="1200" dirty="0" smtClean="0">
                  <a:latin typeface="+mn-ea"/>
                </a:rPr>
                <a:t>INDEX)</a:t>
              </a:r>
            </a:p>
            <a:p>
              <a:pPr algn="ctr"/>
              <a:r>
                <a:rPr lang="en-US" altLang="ja-JP" sz="1200" dirty="0" smtClean="0">
                  <a:latin typeface="+mn-ea"/>
                </a:rPr>
                <a:t>60kg</a:t>
              </a:r>
            </a:p>
            <a:p>
              <a:pPr algn="ctr"/>
              <a:r>
                <a:rPr lang="en-US" altLang="ja-JP" sz="1200" dirty="0" smtClean="0">
                  <a:latin typeface="+mn-ea"/>
                </a:rPr>
                <a:t>2005/8/24</a:t>
              </a:r>
            </a:p>
          </p:txBody>
        </p:sp>
        <p:cxnSp>
          <p:nvCxnSpPr>
            <p:cNvPr id="3" name="直線矢印コネクタ 2"/>
            <p:cNvCxnSpPr/>
            <p:nvPr/>
          </p:nvCxnSpPr>
          <p:spPr>
            <a:xfrm>
              <a:off x="118582" y="3609584"/>
              <a:ext cx="8906836"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テキスト ボックス 22"/>
            <p:cNvSpPr txBox="1"/>
            <p:nvPr/>
          </p:nvSpPr>
          <p:spPr>
            <a:xfrm>
              <a:off x="377406" y="3284984"/>
              <a:ext cx="1032203" cy="338554"/>
            </a:xfrm>
            <a:prstGeom prst="rect">
              <a:avLst/>
            </a:prstGeom>
            <a:noFill/>
          </p:spPr>
          <p:txBody>
            <a:bodyPr wrap="square" rtlCol="0">
              <a:spAutoFit/>
            </a:bodyPr>
            <a:lstStyle/>
            <a:p>
              <a:pPr algn="ctr"/>
              <a:r>
                <a:rPr lang="en-US" altLang="ja-JP" sz="1600" b="1" dirty="0" smtClean="0">
                  <a:latin typeface="+mn-ea"/>
                </a:rPr>
                <a:t>2002</a:t>
              </a:r>
            </a:p>
          </p:txBody>
        </p:sp>
        <p:sp>
          <p:nvSpPr>
            <p:cNvPr id="25" name="テキスト ボックス 24"/>
            <p:cNvSpPr txBox="1"/>
            <p:nvPr/>
          </p:nvSpPr>
          <p:spPr>
            <a:xfrm>
              <a:off x="5502852" y="3271030"/>
              <a:ext cx="1498173" cy="338554"/>
            </a:xfrm>
            <a:prstGeom prst="rect">
              <a:avLst/>
            </a:prstGeom>
            <a:noFill/>
          </p:spPr>
          <p:txBody>
            <a:bodyPr wrap="square" rtlCol="0">
              <a:spAutoFit/>
            </a:bodyPr>
            <a:lstStyle/>
            <a:p>
              <a:pPr algn="ctr"/>
              <a:r>
                <a:rPr lang="en-US" altLang="ja-JP" sz="1600" b="1" dirty="0" smtClean="0">
                  <a:latin typeface="+mn-ea"/>
                </a:rPr>
                <a:t>2009</a:t>
              </a:r>
            </a:p>
          </p:txBody>
        </p:sp>
        <p:pic>
          <p:nvPicPr>
            <p:cNvPr id="1026" name="Picture 2"/>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311011" y="3766470"/>
              <a:ext cx="1079230" cy="107956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9" name="テキスト ボックス 28"/>
            <p:cNvSpPr txBox="1"/>
            <p:nvPr/>
          </p:nvSpPr>
          <p:spPr>
            <a:xfrm>
              <a:off x="2018751" y="4860652"/>
              <a:ext cx="1654854" cy="646331"/>
            </a:xfrm>
            <a:prstGeom prst="rect">
              <a:avLst/>
            </a:prstGeom>
            <a:noFill/>
          </p:spPr>
          <p:txBody>
            <a:bodyPr wrap="square" rtlCol="0">
              <a:spAutoFit/>
            </a:bodyPr>
            <a:lstStyle/>
            <a:p>
              <a:pPr algn="ctr"/>
              <a:r>
                <a:rPr lang="en-US" altLang="ja-JP" sz="1200" dirty="0" smtClean="0">
                  <a:latin typeface="+mn-ea"/>
                </a:rPr>
                <a:t>μ-LabSat</a:t>
              </a:r>
            </a:p>
            <a:p>
              <a:pPr algn="ctr"/>
              <a:r>
                <a:rPr lang="en-US" altLang="ja-JP" sz="1200" dirty="0" smtClean="0">
                  <a:latin typeface="+mn-ea"/>
                </a:rPr>
                <a:t>70kg</a:t>
              </a:r>
            </a:p>
            <a:p>
              <a:pPr algn="ctr"/>
              <a:r>
                <a:rPr lang="en-US" altLang="ja-JP" sz="1200" dirty="0" smtClean="0">
                  <a:latin typeface="+mn-ea"/>
                </a:rPr>
                <a:t>2002/12/14</a:t>
              </a:r>
            </a:p>
          </p:txBody>
        </p:sp>
        <p:sp>
          <p:nvSpPr>
            <p:cNvPr id="27" name="テキスト ボックス 26"/>
            <p:cNvSpPr txBox="1"/>
            <p:nvPr/>
          </p:nvSpPr>
          <p:spPr>
            <a:xfrm>
              <a:off x="2403667" y="3268107"/>
              <a:ext cx="1032203" cy="338554"/>
            </a:xfrm>
            <a:prstGeom prst="rect">
              <a:avLst/>
            </a:prstGeom>
            <a:noFill/>
          </p:spPr>
          <p:txBody>
            <a:bodyPr wrap="square" rtlCol="0">
              <a:spAutoFit/>
            </a:bodyPr>
            <a:lstStyle/>
            <a:p>
              <a:pPr algn="ctr"/>
              <a:r>
                <a:rPr lang="en-US" altLang="ja-JP" sz="1600" b="1" dirty="0" smtClean="0">
                  <a:latin typeface="+mn-ea"/>
                </a:rPr>
                <a:t>2002</a:t>
              </a:r>
            </a:p>
          </p:txBody>
        </p:sp>
        <p:sp>
          <p:nvSpPr>
            <p:cNvPr id="28" name="テキスト ボックス 27"/>
            <p:cNvSpPr txBox="1"/>
            <p:nvPr/>
          </p:nvSpPr>
          <p:spPr>
            <a:xfrm>
              <a:off x="4055898" y="3271030"/>
              <a:ext cx="1032203" cy="338554"/>
            </a:xfrm>
            <a:prstGeom prst="rect">
              <a:avLst/>
            </a:prstGeom>
            <a:noFill/>
          </p:spPr>
          <p:txBody>
            <a:bodyPr wrap="square" rtlCol="0">
              <a:spAutoFit/>
            </a:bodyPr>
            <a:lstStyle/>
            <a:p>
              <a:pPr algn="ctr"/>
              <a:r>
                <a:rPr lang="en-US" altLang="ja-JP" sz="1600" b="1" dirty="0" smtClean="0">
                  <a:latin typeface="+mn-ea"/>
                </a:rPr>
                <a:t>2005</a:t>
              </a:r>
            </a:p>
          </p:txBody>
        </p:sp>
        <p:sp>
          <p:nvSpPr>
            <p:cNvPr id="31" name="テキスト ボックス 30"/>
            <p:cNvSpPr txBox="1"/>
            <p:nvPr/>
          </p:nvSpPr>
          <p:spPr>
            <a:xfrm>
              <a:off x="7517346" y="3268107"/>
              <a:ext cx="1032203" cy="338554"/>
            </a:xfrm>
            <a:prstGeom prst="rect">
              <a:avLst/>
            </a:prstGeom>
            <a:noFill/>
          </p:spPr>
          <p:txBody>
            <a:bodyPr wrap="square" rtlCol="0">
              <a:spAutoFit/>
            </a:bodyPr>
            <a:lstStyle/>
            <a:p>
              <a:pPr algn="ctr"/>
              <a:r>
                <a:rPr lang="en-US" altLang="ja-JP" sz="1600" b="1" dirty="0" smtClean="0">
                  <a:latin typeface="+mn-ea"/>
                </a:rPr>
                <a:t>2012</a:t>
              </a:r>
            </a:p>
          </p:txBody>
        </p:sp>
      </p:grpSp>
    </p:spTree>
    <p:extLst>
      <p:ext uri="{BB962C8B-B14F-4D97-AF65-F5344CB8AC3E}">
        <p14:creationId xmlns:p14="http://schemas.microsoft.com/office/powerpoint/2010/main" xmlns="" val="29771713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Japanese Space Policy</a:t>
            </a:r>
            <a:endParaRPr kumimoji="1" lang="ja-JP" altLang="en-US" dirty="0"/>
          </a:p>
        </p:txBody>
      </p:sp>
      <p:sp>
        <p:nvSpPr>
          <p:cNvPr id="3" name="コンテンツ プレースホルダー 2"/>
          <p:cNvSpPr>
            <a:spLocks noGrp="1"/>
          </p:cNvSpPr>
          <p:nvPr>
            <p:ph idx="1"/>
          </p:nvPr>
        </p:nvSpPr>
        <p:spPr>
          <a:xfrm>
            <a:off x="266700" y="1637665"/>
            <a:ext cx="8709660" cy="4625975"/>
          </a:xfrm>
        </p:spPr>
        <p:txBody>
          <a:bodyPr/>
          <a:lstStyle/>
          <a:p>
            <a:r>
              <a:rPr lang="en-US" altLang="ja-JP" sz="2800" dirty="0" smtClean="0"/>
              <a:t>All of Japanese space activities include JAXA’s activities are based on the Japanese space policy.</a:t>
            </a:r>
          </a:p>
          <a:p>
            <a:pPr lvl="1"/>
            <a:r>
              <a:rPr lang="en-US" altLang="ja-JP" sz="2400" dirty="0" smtClean="0"/>
              <a:t>The most fundamental document is the Basic Plan on Space Policy and the Milestone for it.</a:t>
            </a:r>
          </a:p>
          <a:p>
            <a:pPr lvl="1"/>
            <a:r>
              <a:rPr lang="en-US" altLang="ja-JP" sz="2400" dirty="0" smtClean="0"/>
              <a:t>The Basic </a:t>
            </a:r>
            <a:r>
              <a:rPr lang="en-US" altLang="ja-JP" sz="2400" dirty="0"/>
              <a:t>Plan on Space </a:t>
            </a:r>
            <a:r>
              <a:rPr lang="en-US" altLang="ja-JP" sz="2400" dirty="0" smtClean="0"/>
              <a:t>Policy is revised on 9</a:t>
            </a:r>
            <a:r>
              <a:rPr lang="en-US" altLang="ja-JP" sz="2400" baseline="30000" dirty="0" smtClean="0"/>
              <a:t>th</a:t>
            </a:r>
            <a:r>
              <a:rPr lang="en-US" altLang="ja-JP" sz="2400" dirty="0" smtClean="0"/>
              <a:t> January 2015.</a:t>
            </a:r>
          </a:p>
          <a:p>
            <a:pPr lvl="2"/>
            <a:r>
              <a:rPr lang="en-US" altLang="ja-JP" sz="1800" dirty="0"/>
              <a:t>It </a:t>
            </a:r>
            <a:r>
              <a:rPr lang="en-US" altLang="ja-JP" sz="1800" dirty="0" smtClean="0"/>
              <a:t>defines </a:t>
            </a:r>
            <a:r>
              <a:rPr lang="en-US" altLang="ja-JP" sz="1800" dirty="0"/>
              <a:t>the guidelines of Japan's space policy until the 2024 fiscal year. </a:t>
            </a:r>
            <a:endParaRPr lang="en-US" altLang="ja-JP" sz="1800" dirty="0" smtClean="0"/>
          </a:p>
          <a:p>
            <a:pPr lvl="2"/>
            <a:r>
              <a:rPr kumimoji="1" lang="en-US" altLang="ja-JP" sz="1800" dirty="0" smtClean="0"/>
              <a:t>For technology demonstration using a small satellite has been described.</a:t>
            </a:r>
            <a:endParaRPr kumimoji="1" lang="ja-JP" altLang="en-US" sz="1800" dirty="0"/>
          </a:p>
        </p:txBody>
      </p:sp>
    </p:spTree>
    <p:extLst>
      <p:ext uri="{BB962C8B-B14F-4D97-AF65-F5344CB8AC3E}">
        <p14:creationId xmlns:p14="http://schemas.microsoft.com/office/powerpoint/2010/main" xmlns="" val="22281377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a:t>Recognition of the Government of Japan </a:t>
            </a:r>
            <a:endParaRPr kumimoji="1" lang="ja-JP" altLang="en-US" dirty="0"/>
          </a:p>
        </p:txBody>
      </p:sp>
      <p:sp>
        <p:nvSpPr>
          <p:cNvPr id="3" name="コンテンツ プレースホルダー 2"/>
          <p:cNvSpPr>
            <a:spLocks noGrp="1"/>
          </p:cNvSpPr>
          <p:nvPr>
            <p:ph idx="1"/>
          </p:nvPr>
        </p:nvSpPr>
        <p:spPr>
          <a:xfrm>
            <a:off x="365760" y="1561465"/>
            <a:ext cx="8618220" cy="5166995"/>
          </a:xfrm>
        </p:spPr>
        <p:txBody>
          <a:bodyPr/>
          <a:lstStyle/>
          <a:p>
            <a:r>
              <a:rPr lang="en-US" altLang="ja-JP" sz="2400" dirty="0"/>
              <a:t>The commoditization of space technology due to the recent years of rapid technology innovation, numbers of space activities countries are increasing.</a:t>
            </a:r>
          </a:p>
          <a:p>
            <a:r>
              <a:rPr lang="en-US" altLang="ja-JP" sz="2400" dirty="0" smtClean="0"/>
              <a:t>Thus, the </a:t>
            </a:r>
            <a:r>
              <a:rPr lang="en-US" altLang="ja-JP" sz="2400" dirty="0"/>
              <a:t>industrial base </a:t>
            </a:r>
            <a:r>
              <a:rPr lang="en-US" altLang="ja-JP" sz="2400" dirty="0" smtClean="0"/>
              <a:t>of the </a:t>
            </a:r>
            <a:r>
              <a:rPr lang="en-US" altLang="ja-JP" sz="2400" dirty="0"/>
              <a:t>space development and utilization in </a:t>
            </a:r>
            <a:r>
              <a:rPr lang="en-US" altLang="ja-JP" sz="2400" dirty="0" smtClean="0"/>
              <a:t>Japan is </a:t>
            </a:r>
            <a:r>
              <a:rPr lang="en-US" altLang="ja-JP" sz="2400" dirty="0"/>
              <a:t>becoming </a:t>
            </a:r>
            <a:r>
              <a:rPr lang="en-US" altLang="ja-JP" sz="2400" dirty="0" smtClean="0"/>
              <a:t>to weaken.</a:t>
            </a:r>
          </a:p>
          <a:p>
            <a:pPr lvl="1"/>
            <a:r>
              <a:rPr lang="en-US" altLang="ja-JP" sz="2000" dirty="0" smtClean="0"/>
              <a:t>Japan’s space industry is depend on the majority of sales in the Government space activities. But the industry is not easy to mange its business for long team due to the government budget is based on single year budget.</a:t>
            </a:r>
          </a:p>
          <a:p>
            <a:pPr lvl="1"/>
            <a:r>
              <a:rPr lang="en-US" altLang="ja-JP" sz="2000" dirty="0" smtClean="0"/>
              <a:t>From a long-term perspective, we need to promote the space equipment and parts supply improvement including depletion parts problem. </a:t>
            </a:r>
            <a:endParaRPr lang="en-US" altLang="ja-JP" sz="2000" dirty="0"/>
          </a:p>
          <a:p>
            <a:r>
              <a:rPr lang="en-US" altLang="ja-JP" sz="2400" dirty="0" smtClean="0"/>
              <a:t>But new parts and equipment is need to demonstrate its high performance and high reliability before use at space.</a:t>
            </a:r>
            <a:endParaRPr lang="en-US" altLang="ja-JP" sz="2400" dirty="0"/>
          </a:p>
          <a:p>
            <a:endParaRPr lang="en-US" altLang="ja-JP" sz="2400" dirty="0"/>
          </a:p>
          <a:p>
            <a:endParaRPr lang="en-US" altLang="ja-JP" sz="2400" dirty="0"/>
          </a:p>
          <a:p>
            <a:endParaRPr lang="en-US" altLang="ja-JP" sz="2400" dirty="0"/>
          </a:p>
          <a:p>
            <a:endParaRPr lang="en-US" altLang="ja-JP" sz="2400" dirty="0"/>
          </a:p>
          <a:p>
            <a:endParaRPr lang="en-US" altLang="ja-JP" sz="2400" dirty="0"/>
          </a:p>
          <a:p>
            <a:endParaRPr lang="en-US" altLang="ja-JP" sz="2400" dirty="0"/>
          </a:p>
          <a:p>
            <a:pPr marL="119062" indent="0">
              <a:buNone/>
            </a:pPr>
            <a:endParaRPr kumimoji="1" lang="ja-JP" altLang="en-US" sz="2400" dirty="0"/>
          </a:p>
        </p:txBody>
      </p:sp>
    </p:spTree>
    <p:extLst>
      <p:ext uri="{BB962C8B-B14F-4D97-AF65-F5344CB8AC3E}">
        <p14:creationId xmlns:p14="http://schemas.microsoft.com/office/powerpoint/2010/main" xmlns="" val="6950631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20403" y="1540456"/>
            <a:ext cx="7602497" cy="525658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7" name="テキスト ボックス 6"/>
          <p:cNvSpPr txBox="1"/>
          <p:nvPr/>
        </p:nvSpPr>
        <p:spPr>
          <a:xfrm>
            <a:off x="2710870" y="6519912"/>
            <a:ext cx="5750363" cy="307777"/>
          </a:xfrm>
          <a:prstGeom prst="rect">
            <a:avLst/>
          </a:prstGeom>
          <a:noFill/>
          <a:ln>
            <a:noFill/>
          </a:ln>
        </p:spPr>
        <p:txBody>
          <a:bodyPr wrap="square" rtlCol="0">
            <a:spAutoFit/>
          </a:bodyPr>
          <a:lstStyle/>
          <a:p>
            <a:pPr algn="ctr"/>
            <a:r>
              <a:rPr lang="ja-JP" altLang="en-US" sz="1400" dirty="0" smtClean="0">
                <a:latin typeface="+mn-ea"/>
              </a:rPr>
              <a:t>宇宙基本計画（平成</a:t>
            </a:r>
            <a:r>
              <a:rPr lang="en-US" altLang="ja-JP" sz="1400" dirty="0" smtClean="0">
                <a:latin typeface="+mn-ea"/>
              </a:rPr>
              <a:t>27</a:t>
            </a:r>
            <a:r>
              <a:rPr lang="ja-JP" altLang="en-US" sz="1400" dirty="0" smtClean="0">
                <a:latin typeface="+mn-ea"/>
              </a:rPr>
              <a:t>年</a:t>
            </a:r>
            <a:r>
              <a:rPr lang="en-US" altLang="ja-JP" sz="1400" dirty="0" smtClean="0">
                <a:latin typeface="+mn-ea"/>
              </a:rPr>
              <a:t>1</a:t>
            </a:r>
            <a:r>
              <a:rPr lang="ja-JP" altLang="en-US" sz="1400" dirty="0" smtClean="0">
                <a:latin typeface="+mn-ea"/>
              </a:rPr>
              <a:t>月</a:t>
            </a:r>
            <a:r>
              <a:rPr lang="en-US" altLang="ja-JP" sz="1400" dirty="0" smtClean="0">
                <a:latin typeface="+mn-ea"/>
              </a:rPr>
              <a:t>9</a:t>
            </a:r>
            <a:r>
              <a:rPr lang="ja-JP" altLang="en-US" sz="1400" dirty="0" smtClean="0">
                <a:latin typeface="+mn-ea"/>
              </a:rPr>
              <a:t>日、宇宙開発戦略本部</a:t>
            </a:r>
            <a:r>
              <a:rPr lang="ja-JP" altLang="en-US" sz="1400" dirty="0">
                <a:latin typeface="+mn-ea"/>
              </a:rPr>
              <a:t>決定</a:t>
            </a:r>
            <a:r>
              <a:rPr lang="ja-JP" altLang="en-US" sz="1400" dirty="0" smtClean="0">
                <a:latin typeface="+mn-ea"/>
              </a:rPr>
              <a:t>）より抜粋　</a:t>
            </a:r>
            <a:endParaRPr lang="en-US" altLang="ja-JP" sz="1400" dirty="0" smtClean="0">
              <a:latin typeface="+mn-ea"/>
            </a:endParaRPr>
          </a:p>
        </p:txBody>
      </p:sp>
      <p:sp>
        <p:nvSpPr>
          <p:cNvPr id="2" name="タイトル 1"/>
          <p:cNvSpPr>
            <a:spLocks noGrp="1"/>
          </p:cNvSpPr>
          <p:nvPr>
            <p:ph type="title"/>
          </p:nvPr>
        </p:nvSpPr>
        <p:spPr/>
        <p:txBody>
          <a:bodyPr/>
          <a:lstStyle/>
          <a:p>
            <a:r>
              <a:rPr kumimoji="1" lang="en-US" altLang="ja-JP" sz="3600" dirty="0" smtClean="0"/>
              <a:t>Description content on</a:t>
            </a:r>
            <a:br>
              <a:rPr kumimoji="1" lang="en-US" altLang="ja-JP" sz="3600" dirty="0" smtClean="0"/>
            </a:br>
            <a:r>
              <a:rPr kumimoji="1" lang="en-US" altLang="ja-JP" sz="3600" dirty="0" smtClean="0"/>
              <a:t> the Basic Space Policy</a:t>
            </a:r>
            <a:endParaRPr kumimoji="1" lang="ja-JP" altLang="en-US" sz="3600" dirty="0"/>
          </a:p>
        </p:txBody>
      </p:sp>
      <p:sp>
        <p:nvSpPr>
          <p:cNvPr id="25" name="スライド番号プレースホルダー 1"/>
          <p:cNvSpPr>
            <a:spLocks noGrp="1"/>
          </p:cNvSpPr>
          <p:nvPr>
            <p:ph type="sldNum" sz="quarter" idx="12"/>
          </p:nvPr>
        </p:nvSpPr>
        <p:spPr/>
        <p:txBody>
          <a:bodyPr/>
          <a:lstStyle/>
          <a:p>
            <a:fld id="{D2D8002D-B5B0-4BAC-B1F6-782DDCCE6D9C}" type="slidenum">
              <a:rPr kumimoji="1" lang="ja-JP" altLang="en-US" smtClean="0"/>
              <a:pPr/>
              <a:t>6</a:t>
            </a:fld>
            <a:endParaRPr kumimoji="1" lang="ja-JP" altLang="en-US" dirty="0"/>
          </a:p>
        </p:txBody>
      </p:sp>
      <p:grpSp>
        <p:nvGrpSpPr>
          <p:cNvPr id="18" name="グループ化 17"/>
          <p:cNvGrpSpPr/>
          <p:nvPr/>
        </p:nvGrpSpPr>
        <p:grpSpPr>
          <a:xfrm>
            <a:off x="928963" y="4946104"/>
            <a:ext cx="7221666" cy="1567160"/>
            <a:chOff x="840036" y="4987776"/>
            <a:chExt cx="7823472" cy="1567160"/>
          </a:xfrm>
        </p:grpSpPr>
        <p:cxnSp>
          <p:nvCxnSpPr>
            <p:cNvPr id="4" name="直線コネクタ 3"/>
            <p:cNvCxnSpPr/>
            <p:nvPr/>
          </p:nvCxnSpPr>
          <p:spPr>
            <a:xfrm>
              <a:off x="3478932" y="4987776"/>
              <a:ext cx="518457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線コネクタ 9"/>
            <p:cNvCxnSpPr/>
            <p:nvPr/>
          </p:nvCxnSpPr>
          <p:spPr>
            <a:xfrm>
              <a:off x="840036" y="6554936"/>
              <a:ext cx="782347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線コネクタ 11"/>
            <p:cNvCxnSpPr/>
            <p:nvPr/>
          </p:nvCxnSpPr>
          <p:spPr>
            <a:xfrm>
              <a:off x="8649940" y="4987776"/>
              <a:ext cx="0" cy="156716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線コネクタ 14"/>
            <p:cNvCxnSpPr/>
            <p:nvPr/>
          </p:nvCxnSpPr>
          <p:spPr>
            <a:xfrm>
              <a:off x="840036" y="5301208"/>
              <a:ext cx="1240" cy="125372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線コネクタ 16"/>
            <p:cNvCxnSpPr/>
            <p:nvPr/>
          </p:nvCxnSpPr>
          <p:spPr>
            <a:xfrm>
              <a:off x="3478932" y="4987776"/>
              <a:ext cx="0" cy="313432"/>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直線コネクタ 18"/>
            <p:cNvCxnSpPr/>
            <p:nvPr/>
          </p:nvCxnSpPr>
          <p:spPr>
            <a:xfrm>
              <a:off x="840036" y="5310584"/>
              <a:ext cx="263889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 name="角丸四角形吹き出し 2"/>
          <p:cNvSpPr/>
          <p:nvPr/>
        </p:nvSpPr>
        <p:spPr>
          <a:xfrm>
            <a:off x="1254566" y="2247900"/>
            <a:ext cx="7375954" cy="861060"/>
          </a:xfrm>
          <a:prstGeom prst="wedgeRoundRectCallout">
            <a:avLst>
              <a:gd name="adj1" fmla="val -27760"/>
              <a:gd name="adj2" fmla="val -80157"/>
              <a:gd name="adj3" fmla="val 16667"/>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smtClean="0">
                <a:solidFill>
                  <a:schemeClr val="tx1"/>
                </a:solidFill>
              </a:rPr>
              <a:t>Industrial Environmental improvement on stable supply of key parts on the space systems in Japan </a:t>
            </a:r>
            <a:endParaRPr kumimoji="1" lang="ja-JP" altLang="en-US" sz="2400" dirty="0">
              <a:solidFill>
                <a:schemeClr val="tx1"/>
              </a:solidFill>
            </a:endParaRPr>
          </a:p>
        </p:txBody>
      </p:sp>
      <p:sp>
        <p:nvSpPr>
          <p:cNvPr id="21" name="角丸四角形吹き出し 20"/>
          <p:cNvSpPr/>
          <p:nvPr/>
        </p:nvSpPr>
        <p:spPr>
          <a:xfrm>
            <a:off x="716280" y="1693749"/>
            <a:ext cx="7982820" cy="3252355"/>
          </a:xfrm>
          <a:prstGeom prst="wedgeRoundRectCallout">
            <a:avLst>
              <a:gd name="adj1" fmla="val -23551"/>
              <a:gd name="adj2" fmla="val 62949"/>
              <a:gd name="adj3" fmla="val 16667"/>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2400" dirty="0" smtClean="0">
                <a:solidFill>
                  <a:schemeClr val="tx1"/>
                </a:solidFill>
              </a:rPr>
              <a:t>JAXA will continue to supply the piggyback launch opportunities on H-IIA/B and ISS. JAXA also began to develop an system which offer space demonstration launch opportunities to demonstrate </a:t>
            </a:r>
            <a:r>
              <a:rPr lang="en-US" altLang="ja-JP" sz="2400" dirty="0" smtClean="0">
                <a:solidFill>
                  <a:schemeClr val="tx1"/>
                </a:solidFill>
              </a:rPr>
              <a:t>key parts and new technologies </a:t>
            </a:r>
            <a:r>
              <a:rPr kumimoji="1" lang="en-US" altLang="ja-JP" sz="2400" dirty="0" smtClean="0">
                <a:solidFill>
                  <a:schemeClr val="tx1"/>
                </a:solidFill>
              </a:rPr>
              <a:t>using small satellite or microsatellite that will launched by the Epsilon rocket form 2015 fiscal year. The launch </a:t>
            </a:r>
            <a:r>
              <a:rPr lang="en-US" altLang="ja-JP" sz="2400" dirty="0" smtClean="0">
                <a:solidFill>
                  <a:schemeClr val="tx1"/>
                </a:solidFill>
              </a:rPr>
              <a:t>will be scheduled at 2017 fiscal year.</a:t>
            </a:r>
            <a:endParaRPr kumimoji="1" lang="ja-JP" altLang="en-US" sz="2400" dirty="0">
              <a:solidFill>
                <a:schemeClr val="tx1"/>
              </a:solidFill>
            </a:endParaRPr>
          </a:p>
        </p:txBody>
      </p:sp>
    </p:spTree>
    <p:extLst>
      <p:ext uri="{BB962C8B-B14F-4D97-AF65-F5344CB8AC3E}">
        <p14:creationId xmlns:p14="http://schemas.microsoft.com/office/powerpoint/2010/main" xmlns="" val="4159567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Aims of the program</a:t>
            </a:r>
            <a:endParaRPr kumimoji="1" lang="ja-JP" altLang="en-US" dirty="0"/>
          </a:p>
        </p:txBody>
      </p:sp>
      <p:sp>
        <p:nvSpPr>
          <p:cNvPr id="3" name="コンテンツ プレースホルダー 2"/>
          <p:cNvSpPr>
            <a:spLocks noGrp="1"/>
          </p:cNvSpPr>
          <p:nvPr>
            <p:ph idx="1"/>
          </p:nvPr>
        </p:nvSpPr>
        <p:spPr>
          <a:xfrm>
            <a:off x="106680" y="1538605"/>
            <a:ext cx="8874034" cy="5156109"/>
          </a:xfrm>
        </p:spPr>
        <p:txBody>
          <a:bodyPr/>
          <a:lstStyle/>
          <a:p>
            <a:r>
              <a:rPr kumimoji="1" lang="en-US" altLang="ja-JP" sz="2000" dirty="0" smtClean="0"/>
              <a:t>The space demonstrations of key satellite technologies aims are;</a:t>
            </a:r>
          </a:p>
          <a:p>
            <a:pPr lvl="1"/>
            <a:r>
              <a:rPr lang="en-US" altLang="ja-JP" sz="1600" dirty="0" smtClean="0"/>
              <a:t>To </a:t>
            </a:r>
            <a:r>
              <a:rPr lang="en-US" altLang="ja-JP" sz="1600" dirty="0"/>
              <a:t>sustainable development of Japanese space </a:t>
            </a:r>
            <a:r>
              <a:rPr lang="en-US" altLang="ja-JP" sz="1600" dirty="0" smtClean="0"/>
              <a:t>industries and </a:t>
            </a:r>
            <a:r>
              <a:rPr kumimoji="1" lang="en-US" altLang="ja-JP" sz="1600" dirty="0" smtClean="0"/>
              <a:t>to acquire and strengthen the international competitiveness of Japanese space industries such as supply a ITAR-Free component.</a:t>
            </a:r>
          </a:p>
          <a:p>
            <a:pPr lvl="1"/>
            <a:r>
              <a:rPr lang="en-US" altLang="ja-JP" sz="1600" dirty="0" smtClean="0"/>
              <a:t>To provide a frequent piggyback launch opportunities in order to promote a new private companies entrants to the space industries and promote the use of space. JAXA expect a new innovation created by mutual cooperation and collaboration between existing and new entirely private companies.</a:t>
            </a:r>
          </a:p>
          <a:p>
            <a:pPr lvl="1"/>
            <a:r>
              <a:rPr lang="en-US" altLang="ja-JP" sz="1600" dirty="0" smtClean="0"/>
              <a:t>To promote the venture business of the space industry and foster a more excellent engineer and searcher resource of the space field by providing system for development and demonstration of challenging and high-risk satellite technology and mission.</a:t>
            </a:r>
          </a:p>
          <a:p>
            <a:pPr lvl="1"/>
            <a:r>
              <a:rPr lang="en-US" altLang="ja-JP" sz="1600" dirty="0" smtClean="0"/>
              <a:t>To maintain the solid rocket technology, the Epsilon rocket will be launched at regular intervals. Frequent launch will be improve the reliability of the Epsilon rocket and result in orders of commercial satellite launch.</a:t>
            </a:r>
          </a:p>
          <a:p>
            <a:r>
              <a:rPr lang="en-US" altLang="ja-JP" sz="2000" dirty="0" smtClean="0"/>
              <a:t>Space </a:t>
            </a:r>
            <a:r>
              <a:rPr lang="en-US" altLang="ja-JP" sz="2000" dirty="0"/>
              <a:t>demonstration </a:t>
            </a:r>
            <a:r>
              <a:rPr lang="en-US" altLang="ja-JP" sz="2000" dirty="0" smtClean="0"/>
              <a:t>o</a:t>
            </a:r>
            <a:r>
              <a:rPr kumimoji="1" lang="en-US" altLang="ja-JP" sz="2000" dirty="0" smtClean="0"/>
              <a:t>pportunities for parts, equipment and system are widely public offering in Japan.</a:t>
            </a:r>
          </a:p>
          <a:p>
            <a:r>
              <a:rPr kumimoji="1" lang="en-US" altLang="ja-JP" sz="2000" dirty="0" smtClean="0"/>
              <a:t>We call this new framework as the innovative satellite technology demonstration program.</a:t>
            </a:r>
            <a:endParaRPr kumimoji="1" lang="ja-JP" altLang="en-US" sz="2000" dirty="0"/>
          </a:p>
        </p:txBody>
      </p:sp>
      <p:sp>
        <p:nvSpPr>
          <p:cNvPr id="4" name="角丸四角形吹き出し 3"/>
          <p:cNvSpPr/>
          <p:nvPr/>
        </p:nvSpPr>
        <p:spPr>
          <a:xfrm>
            <a:off x="862084" y="2881946"/>
            <a:ext cx="7995313" cy="777923"/>
          </a:xfrm>
          <a:prstGeom prst="wedgeRoundRectCallout">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mtClean="0">
                <a:solidFill>
                  <a:schemeClr val="tx1"/>
                </a:solidFill>
              </a:rPr>
              <a:t>2) Industrial Promotion for new private sectoers</a:t>
            </a:r>
            <a:endParaRPr kumimoji="1" lang="ja-JP" altLang="en-US">
              <a:solidFill>
                <a:schemeClr val="tx1"/>
              </a:solidFill>
            </a:endParaRPr>
          </a:p>
        </p:txBody>
      </p:sp>
      <p:sp>
        <p:nvSpPr>
          <p:cNvPr id="5" name="角丸四角形吹き出し 4"/>
          <p:cNvSpPr/>
          <p:nvPr/>
        </p:nvSpPr>
        <p:spPr>
          <a:xfrm>
            <a:off x="862084" y="2060810"/>
            <a:ext cx="7995313" cy="777923"/>
          </a:xfrm>
          <a:prstGeom prst="wedgeRoundRectCallout">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mtClean="0">
                <a:solidFill>
                  <a:schemeClr val="tx1"/>
                </a:solidFill>
              </a:rPr>
              <a:t>1) Strengthening </a:t>
            </a:r>
            <a:r>
              <a:rPr lang="en-US" altLang="ja-JP">
                <a:solidFill>
                  <a:schemeClr val="tx1"/>
                </a:solidFill>
              </a:rPr>
              <a:t>of industrial competitiveness of Japan</a:t>
            </a:r>
            <a:endParaRPr kumimoji="1" lang="ja-JP" altLang="en-US">
              <a:solidFill>
                <a:schemeClr val="tx1"/>
              </a:solidFill>
            </a:endParaRPr>
          </a:p>
        </p:txBody>
      </p:sp>
      <p:sp>
        <p:nvSpPr>
          <p:cNvPr id="6" name="角丸四角形吹き出し 5"/>
          <p:cNvSpPr/>
          <p:nvPr/>
        </p:nvSpPr>
        <p:spPr>
          <a:xfrm>
            <a:off x="862083" y="3659869"/>
            <a:ext cx="7995314" cy="777923"/>
          </a:xfrm>
          <a:prstGeom prst="wedgeRoundRectCallout">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mtClean="0">
                <a:solidFill>
                  <a:schemeClr val="tx1"/>
                </a:solidFill>
              </a:rPr>
              <a:t>3) Education and Trainnig for Space Industries and Students</a:t>
            </a:r>
            <a:endParaRPr kumimoji="1" lang="ja-JP" altLang="en-US">
              <a:solidFill>
                <a:schemeClr val="tx1"/>
              </a:solidFill>
            </a:endParaRPr>
          </a:p>
        </p:txBody>
      </p:sp>
      <p:sp>
        <p:nvSpPr>
          <p:cNvPr id="7" name="角丸四角形吹き出し 6"/>
          <p:cNvSpPr/>
          <p:nvPr/>
        </p:nvSpPr>
        <p:spPr>
          <a:xfrm>
            <a:off x="862084" y="4492384"/>
            <a:ext cx="7995313" cy="777923"/>
          </a:xfrm>
          <a:prstGeom prst="wedgeRoundRectCallout">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mtClean="0">
                <a:solidFill>
                  <a:schemeClr val="tx1"/>
                </a:solidFill>
              </a:rPr>
              <a:t>4) Soild rocket technology technological maintenance</a:t>
            </a:r>
            <a:endParaRPr kumimoji="1" lang="ja-JP" altLang="en-US">
              <a:solidFill>
                <a:schemeClr val="tx1"/>
              </a:solidFill>
            </a:endParaRPr>
          </a:p>
        </p:txBody>
      </p:sp>
    </p:spTree>
    <p:extLst>
      <p:ext uri="{BB962C8B-B14F-4D97-AF65-F5344CB8AC3E}">
        <p14:creationId xmlns:p14="http://schemas.microsoft.com/office/powerpoint/2010/main" xmlns="" val="3722096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199" y="152400"/>
            <a:ext cx="8604417" cy="1250950"/>
          </a:xfrm>
        </p:spPr>
        <p:txBody>
          <a:bodyPr/>
          <a:lstStyle/>
          <a:p>
            <a:r>
              <a:rPr lang="en-US" altLang="ja-JP" sz="4400" dirty="0" smtClean="0"/>
              <a:t>Framework</a:t>
            </a:r>
            <a:r>
              <a:rPr kumimoji="1" lang="en-US" altLang="ja-JP" sz="4400" dirty="0" smtClean="0"/>
              <a:t> of the program</a:t>
            </a:r>
            <a:endParaRPr kumimoji="1" lang="ja-JP" altLang="en-US" sz="4400" dirty="0"/>
          </a:p>
        </p:txBody>
      </p:sp>
      <p:sp>
        <p:nvSpPr>
          <p:cNvPr id="3" name="コンテンツ プレースホルダー 2"/>
          <p:cNvSpPr>
            <a:spLocks noGrp="1"/>
          </p:cNvSpPr>
          <p:nvPr>
            <p:ph idx="1"/>
          </p:nvPr>
        </p:nvSpPr>
        <p:spPr>
          <a:xfrm>
            <a:off x="180602" y="1546395"/>
            <a:ext cx="8963397" cy="467462"/>
          </a:xfrm>
        </p:spPr>
        <p:txBody>
          <a:bodyPr/>
          <a:lstStyle/>
          <a:p>
            <a:r>
              <a:rPr kumimoji="1" lang="en-US" altLang="ja-JP" dirty="0" smtClean="0"/>
              <a:t>All Japan framework on innovative technology</a:t>
            </a:r>
            <a:endParaRPr kumimoji="1" lang="ja-JP" altLang="en-US" dirty="0"/>
          </a:p>
        </p:txBody>
      </p:sp>
      <p:cxnSp>
        <p:nvCxnSpPr>
          <p:cNvPr id="78" name="カギ線コネクタ 77"/>
          <p:cNvCxnSpPr>
            <a:stCxn id="101" idx="5"/>
            <a:endCxn id="80" idx="0"/>
          </p:cNvCxnSpPr>
          <p:nvPr/>
        </p:nvCxnSpPr>
        <p:spPr>
          <a:xfrm rot="5400000">
            <a:off x="4097174" y="3958585"/>
            <a:ext cx="2698945" cy="203894"/>
          </a:xfrm>
          <a:prstGeom prst="bentConnector3">
            <a:avLst>
              <a:gd name="adj1" fmla="val 82267"/>
            </a:avLst>
          </a:prstGeom>
          <a:ln w="41275">
            <a:solidFill>
              <a:srgbClr val="FF0000"/>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79" name="テキスト ボックス 78"/>
          <p:cNvSpPr txBox="1"/>
          <p:nvPr/>
        </p:nvSpPr>
        <p:spPr>
          <a:xfrm>
            <a:off x="1370980" y="2314710"/>
            <a:ext cx="4209132" cy="400110"/>
          </a:xfrm>
          <a:prstGeom prst="rect">
            <a:avLst/>
          </a:prstGeom>
          <a:noFill/>
        </p:spPr>
        <p:txBody>
          <a:bodyPr wrap="square" rtlCol="0">
            <a:spAutoFit/>
          </a:bodyPr>
          <a:lstStyle/>
          <a:p>
            <a:pPr algn="ctr"/>
            <a:r>
              <a:rPr lang="ja-JP" altLang="en-US" sz="2000" b="1" dirty="0" smtClean="0">
                <a:solidFill>
                  <a:srgbClr val="FF0000"/>
                </a:solidFill>
                <a:latin typeface="+mn-lt"/>
              </a:rPr>
              <a:t>①</a:t>
            </a:r>
            <a:r>
              <a:rPr lang="en-US" altLang="ja-JP" sz="2000" b="1" dirty="0" smtClean="0">
                <a:solidFill>
                  <a:srgbClr val="FF0000"/>
                </a:solidFill>
                <a:latin typeface="+mn-lt"/>
              </a:rPr>
              <a:t>Coordinating Committee</a:t>
            </a:r>
          </a:p>
        </p:txBody>
      </p:sp>
      <p:sp>
        <p:nvSpPr>
          <p:cNvPr id="80" name="角丸四角形 79"/>
          <p:cNvSpPr/>
          <p:nvPr/>
        </p:nvSpPr>
        <p:spPr>
          <a:xfrm>
            <a:off x="4312690" y="5410005"/>
            <a:ext cx="2064018" cy="1376887"/>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solidFill>
                <a:schemeClr val="tx1"/>
              </a:solidFill>
            </a:endParaRPr>
          </a:p>
        </p:txBody>
      </p:sp>
      <p:sp>
        <p:nvSpPr>
          <p:cNvPr id="81" name="テキスト ボックス 80"/>
          <p:cNvSpPr txBox="1"/>
          <p:nvPr/>
        </p:nvSpPr>
        <p:spPr>
          <a:xfrm>
            <a:off x="4348808" y="5436159"/>
            <a:ext cx="2071555" cy="1077218"/>
          </a:xfrm>
          <a:prstGeom prst="rect">
            <a:avLst/>
          </a:prstGeom>
          <a:noFill/>
        </p:spPr>
        <p:txBody>
          <a:bodyPr wrap="square" rtlCol="0">
            <a:spAutoFit/>
          </a:bodyPr>
          <a:lstStyle/>
          <a:p>
            <a:r>
              <a:rPr lang="ja-JP" altLang="en-US" sz="1600" b="1" dirty="0" smtClean="0">
                <a:latin typeface="+mn-lt"/>
              </a:rPr>
              <a:t>⑤</a:t>
            </a:r>
            <a:r>
              <a:rPr lang="en-US" altLang="ja-JP" sz="1600" b="1" dirty="0" smtClean="0">
                <a:latin typeface="+mn-lt"/>
              </a:rPr>
              <a:t>Epsilon Rocket</a:t>
            </a:r>
          </a:p>
          <a:p>
            <a:r>
              <a:rPr kumimoji="1" lang="en-US" altLang="ja-JP" sz="1600" b="1" dirty="0" smtClean="0">
                <a:latin typeface="+mn-lt"/>
              </a:rPr>
              <a:t>Adaption for multiple</a:t>
            </a:r>
            <a:br>
              <a:rPr kumimoji="1" lang="en-US" altLang="ja-JP" sz="1600" b="1" dirty="0" smtClean="0">
                <a:latin typeface="+mn-lt"/>
              </a:rPr>
            </a:br>
            <a:r>
              <a:rPr kumimoji="1" lang="en-US" altLang="ja-JP" sz="1600" b="1" dirty="0" smtClean="0">
                <a:latin typeface="+mn-lt"/>
              </a:rPr>
              <a:t> launch</a:t>
            </a:r>
          </a:p>
        </p:txBody>
      </p:sp>
      <p:sp>
        <p:nvSpPr>
          <p:cNvPr id="82" name="角丸四角形 81"/>
          <p:cNvSpPr/>
          <p:nvPr/>
        </p:nvSpPr>
        <p:spPr>
          <a:xfrm>
            <a:off x="182083" y="5425724"/>
            <a:ext cx="2008913" cy="129037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solidFill>
                <a:schemeClr val="tx1"/>
              </a:solidFill>
            </a:endParaRPr>
          </a:p>
        </p:txBody>
      </p:sp>
      <p:sp>
        <p:nvSpPr>
          <p:cNvPr id="83" name="テキスト ボックス 82"/>
          <p:cNvSpPr txBox="1"/>
          <p:nvPr/>
        </p:nvSpPr>
        <p:spPr>
          <a:xfrm>
            <a:off x="180602" y="5499376"/>
            <a:ext cx="2010395" cy="584775"/>
          </a:xfrm>
          <a:prstGeom prst="rect">
            <a:avLst/>
          </a:prstGeom>
          <a:noFill/>
        </p:spPr>
        <p:txBody>
          <a:bodyPr wrap="square" rtlCol="0">
            <a:spAutoFit/>
          </a:bodyPr>
          <a:lstStyle/>
          <a:p>
            <a:r>
              <a:rPr lang="ja-JP" altLang="en-US" sz="1600" b="1" dirty="0" smtClean="0">
                <a:latin typeface="+mn-lt"/>
              </a:rPr>
              <a:t>③ </a:t>
            </a:r>
            <a:r>
              <a:rPr lang="en-US" altLang="ja-JP" sz="1600" b="1" dirty="0" smtClean="0">
                <a:latin typeface="+mn-lt"/>
              </a:rPr>
              <a:t>Small satellite</a:t>
            </a:r>
          </a:p>
          <a:p>
            <a:r>
              <a:rPr lang="en-US" altLang="ja-JP" sz="1600" b="1" dirty="0" smtClean="0">
                <a:latin typeface="+mn-lt"/>
              </a:rPr>
              <a:t> production</a:t>
            </a:r>
          </a:p>
        </p:txBody>
      </p:sp>
      <p:sp>
        <p:nvSpPr>
          <p:cNvPr id="84" name="角丸四角形 83"/>
          <p:cNvSpPr/>
          <p:nvPr/>
        </p:nvSpPr>
        <p:spPr>
          <a:xfrm>
            <a:off x="2286122" y="5426919"/>
            <a:ext cx="1919727" cy="1283442"/>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solidFill>
                <a:schemeClr val="tx1"/>
              </a:solidFill>
            </a:endParaRPr>
          </a:p>
        </p:txBody>
      </p:sp>
      <p:sp>
        <p:nvSpPr>
          <p:cNvPr id="85" name="テキスト ボックス 84"/>
          <p:cNvSpPr txBox="1"/>
          <p:nvPr/>
        </p:nvSpPr>
        <p:spPr>
          <a:xfrm>
            <a:off x="2246967" y="5499150"/>
            <a:ext cx="1958882" cy="584775"/>
          </a:xfrm>
          <a:prstGeom prst="rect">
            <a:avLst/>
          </a:prstGeom>
          <a:noFill/>
        </p:spPr>
        <p:txBody>
          <a:bodyPr wrap="square" rtlCol="0">
            <a:spAutoFit/>
          </a:bodyPr>
          <a:lstStyle/>
          <a:p>
            <a:r>
              <a:rPr lang="ja-JP" altLang="en-US" sz="1600" b="1" dirty="0" smtClean="0">
                <a:latin typeface="+mn-lt"/>
              </a:rPr>
              <a:t>④</a:t>
            </a:r>
            <a:r>
              <a:rPr lang="en-US" altLang="ja-JP" sz="1600" b="1" dirty="0" smtClean="0">
                <a:latin typeface="+mn-lt"/>
              </a:rPr>
              <a:t>Microsatellite</a:t>
            </a:r>
          </a:p>
          <a:p>
            <a:r>
              <a:rPr lang="en-US" altLang="ja-JP" sz="1600" b="1" dirty="0" smtClean="0">
                <a:latin typeface="+mn-lt"/>
              </a:rPr>
              <a:t>Development</a:t>
            </a:r>
            <a:endParaRPr lang="en-US" altLang="ja-JP" sz="1600" b="1" baseline="-25000" dirty="0" smtClean="0">
              <a:latin typeface="+mn-lt"/>
            </a:endParaRPr>
          </a:p>
        </p:txBody>
      </p:sp>
      <p:cxnSp>
        <p:nvCxnSpPr>
          <p:cNvPr id="86" name="カギ線コネクタ 85"/>
          <p:cNvCxnSpPr>
            <a:stCxn id="101" idx="5"/>
            <a:endCxn id="82" idx="0"/>
          </p:cNvCxnSpPr>
          <p:nvPr/>
        </p:nvCxnSpPr>
        <p:spPr>
          <a:xfrm rot="5400000">
            <a:off x="2010235" y="1887364"/>
            <a:ext cx="2714665" cy="4362054"/>
          </a:xfrm>
          <a:prstGeom prst="bentConnector3">
            <a:avLst>
              <a:gd name="adj1" fmla="val 81345"/>
            </a:avLst>
          </a:prstGeom>
          <a:ln w="41275">
            <a:solidFill>
              <a:srgbClr val="FF000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87" name="カギ線コネクタ 86"/>
          <p:cNvCxnSpPr>
            <a:stCxn id="101" idx="5"/>
            <a:endCxn id="84" idx="0"/>
          </p:cNvCxnSpPr>
          <p:nvPr/>
        </p:nvCxnSpPr>
        <p:spPr>
          <a:xfrm rot="5400000">
            <a:off x="3039359" y="2917685"/>
            <a:ext cx="2715860" cy="2302608"/>
          </a:xfrm>
          <a:prstGeom prst="bentConnector3">
            <a:avLst>
              <a:gd name="adj1" fmla="val 81331"/>
            </a:avLst>
          </a:prstGeom>
          <a:ln w="41275">
            <a:solidFill>
              <a:srgbClr val="FF0000"/>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88" name="テキスト ボックス 87"/>
          <p:cNvSpPr txBox="1"/>
          <p:nvPr/>
        </p:nvSpPr>
        <p:spPr>
          <a:xfrm>
            <a:off x="180602" y="5069462"/>
            <a:ext cx="944241" cy="338554"/>
          </a:xfrm>
          <a:prstGeom prst="rect">
            <a:avLst/>
          </a:prstGeom>
          <a:noFill/>
        </p:spPr>
        <p:txBody>
          <a:bodyPr wrap="square" rtlCol="0">
            <a:spAutoFit/>
          </a:bodyPr>
          <a:lstStyle/>
          <a:p>
            <a:r>
              <a:rPr lang="ja-JP" altLang="en-US" sz="1600" b="1" dirty="0" smtClean="0">
                <a:latin typeface="+mn-lt"/>
              </a:rPr>
              <a:t>✔</a:t>
            </a:r>
            <a:r>
              <a:rPr lang="en-US" altLang="ja-JP" sz="1600" b="1" dirty="0" smtClean="0">
                <a:latin typeface="+mn-lt"/>
              </a:rPr>
              <a:t>JAXA</a:t>
            </a:r>
            <a:endParaRPr kumimoji="1" lang="en-US" altLang="ja-JP" sz="1600" b="1" dirty="0" smtClean="0">
              <a:latin typeface="+mn-lt"/>
            </a:endParaRPr>
          </a:p>
        </p:txBody>
      </p:sp>
      <p:sp>
        <p:nvSpPr>
          <p:cNvPr id="89" name="テキスト ボックス 88"/>
          <p:cNvSpPr txBox="1"/>
          <p:nvPr/>
        </p:nvSpPr>
        <p:spPr>
          <a:xfrm>
            <a:off x="2122123" y="4914601"/>
            <a:ext cx="2226685" cy="584775"/>
          </a:xfrm>
          <a:prstGeom prst="rect">
            <a:avLst/>
          </a:prstGeom>
          <a:noFill/>
        </p:spPr>
        <p:txBody>
          <a:bodyPr wrap="square" rtlCol="0">
            <a:spAutoFit/>
          </a:bodyPr>
          <a:lstStyle/>
          <a:p>
            <a:r>
              <a:rPr lang="ja-JP" altLang="en-US" sz="1600" b="1" dirty="0" smtClean="0">
                <a:latin typeface="+mn-lt"/>
              </a:rPr>
              <a:t>✔</a:t>
            </a:r>
            <a:r>
              <a:rPr lang="en-US" altLang="ja-JP" sz="1600" b="1" dirty="0" smtClean="0">
                <a:latin typeface="+mn-lt"/>
              </a:rPr>
              <a:t>Private Company</a:t>
            </a:r>
          </a:p>
          <a:p>
            <a:r>
              <a:rPr lang="en-US" altLang="ja-JP" sz="1600" b="1" dirty="0" smtClean="0">
                <a:latin typeface="+mn-lt"/>
              </a:rPr>
              <a:t> University </a:t>
            </a:r>
            <a:r>
              <a:rPr lang="en-US" altLang="ja-JP" sz="1600" b="1" dirty="0" err="1" smtClean="0">
                <a:latin typeface="+mn-lt"/>
              </a:rPr>
              <a:t>etc</a:t>
            </a:r>
            <a:endParaRPr kumimoji="1" lang="en-US" altLang="ja-JP" sz="1600" b="1" dirty="0" smtClean="0">
              <a:latin typeface="+mn-lt"/>
            </a:endParaRPr>
          </a:p>
        </p:txBody>
      </p:sp>
      <p:sp>
        <p:nvSpPr>
          <p:cNvPr id="90" name="テキスト ボックス 89"/>
          <p:cNvSpPr txBox="1"/>
          <p:nvPr/>
        </p:nvSpPr>
        <p:spPr>
          <a:xfrm>
            <a:off x="4386946" y="5057108"/>
            <a:ext cx="1193166" cy="338554"/>
          </a:xfrm>
          <a:prstGeom prst="rect">
            <a:avLst/>
          </a:prstGeom>
          <a:noFill/>
        </p:spPr>
        <p:txBody>
          <a:bodyPr wrap="square" rtlCol="0">
            <a:spAutoFit/>
          </a:bodyPr>
          <a:lstStyle/>
          <a:p>
            <a:r>
              <a:rPr lang="ja-JP" altLang="en-US" sz="1600" b="1" dirty="0" smtClean="0">
                <a:latin typeface="+mn-lt"/>
              </a:rPr>
              <a:t>✔</a:t>
            </a:r>
            <a:r>
              <a:rPr lang="en-US" altLang="ja-JP" sz="1600" b="1" dirty="0" smtClean="0">
                <a:latin typeface="+mn-lt"/>
              </a:rPr>
              <a:t>JAXA</a:t>
            </a:r>
            <a:endParaRPr kumimoji="1" lang="en-US" altLang="ja-JP" sz="1600" b="1" dirty="0" smtClean="0">
              <a:latin typeface="+mn-lt"/>
            </a:endParaRPr>
          </a:p>
        </p:txBody>
      </p:sp>
      <p:pic>
        <p:nvPicPr>
          <p:cNvPr id="91" name="Picture 1" descr="http://jda-strm.tksc.jaxa.jp/archive/common/P100008446/7d6d2f1c6f17f7f9defc00ebbb317b9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736772" y="5734019"/>
            <a:ext cx="617452" cy="1004902"/>
          </a:xfrm>
          <a:prstGeom prst="rect">
            <a:avLst/>
          </a:prstGeom>
          <a:noFill/>
          <a:extLst>
            <a:ext uri="{909E8E84-426E-40DD-AFC4-6F175D3DCCD1}">
              <a14:hiddenFill xmlns:a14="http://schemas.microsoft.com/office/drawing/2010/main" xmlns="">
                <a:solidFill>
                  <a:srgbClr val="FFFFFF"/>
                </a:solidFill>
              </a14:hiddenFill>
            </a:ext>
          </a:extLst>
        </p:spPr>
      </p:pic>
      <p:pic>
        <p:nvPicPr>
          <p:cNvPr id="92" name="Picture 2" descr="C:\Users\07005\Desktop\3dc68c56e420e2af63faa9a858ce9ad0.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421083" y="5431883"/>
            <a:ext cx="788351" cy="571112"/>
          </a:xfrm>
          <a:prstGeom prst="rect">
            <a:avLst/>
          </a:prstGeom>
          <a:noFill/>
          <a:extLst>
            <a:ext uri="{909E8E84-426E-40DD-AFC4-6F175D3DCCD1}">
              <a14:hiddenFill xmlns:a14="http://schemas.microsoft.com/office/drawing/2010/main" xmlns="">
                <a:solidFill>
                  <a:srgbClr val="FFFFFF"/>
                </a:solidFill>
              </a14:hiddenFill>
            </a:ext>
          </a:extLst>
        </p:spPr>
      </p:pic>
      <p:cxnSp>
        <p:nvCxnSpPr>
          <p:cNvPr id="93" name="カギ線コネクタ 92"/>
          <p:cNvCxnSpPr>
            <a:stCxn id="101" idx="5"/>
            <a:endCxn id="92" idx="0"/>
          </p:cNvCxnSpPr>
          <p:nvPr/>
        </p:nvCxnSpPr>
        <p:spPr>
          <a:xfrm rot="16200000" flipH="1">
            <a:off x="5321515" y="2938138"/>
            <a:ext cx="2720823" cy="2266666"/>
          </a:xfrm>
          <a:prstGeom prst="bentConnector3">
            <a:avLst>
              <a:gd name="adj1" fmla="val 81607"/>
            </a:avLst>
          </a:prstGeom>
          <a:ln w="22225">
            <a:solidFill>
              <a:schemeClr val="accent2">
                <a:lumMod val="60000"/>
                <a:lumOff val="40000"/>
              </a:schemeClr>
            </a:solidFill>
            <a:prstDash val="solid"/>
            <a:headEnd type="none"/>
            <a:tailEnd type="arrow"/>
          </a:ln>
        </p:spPr>
        <p:style>
          <a:lnRef idx="1">
            <a:schemeClr val="accent1"/>
          </a:lnRef>
          <a:fillRef idx="0">
            <a:schemeClr val="accent1"/>
          </a:fillRef>
          <a:effectRef idx="0">
            <a:schemeClr val="accent1"/>
          </a:effectRef>
          <a:fontRef idx="minor">
            <a:schemeClr val="tx1"/>
          </a:fontRef>
        </p:style>
      </p:cxnSp>
      <p:sp>
        <p:nvSpPr>
          <p:cNvPr id="94" name="テキスト ボックス 93"/>
          <p:cNvSpPr txBox="1"/>
          <p:nvPr/>
        </p:nvSpPr>
        <p:spPr>
          <a:xfrm>
            <a:off x="7274745" y="6004373"/>
            <a:ext cx="1115078" cy="307777"/>
          </a:xfrm>
          <a:prstGeom prst="rect">
            <a:avLst/>
          </a:prstGeom>
          <a:noFill/>
        </p:spPr>
        <p:txBody>
          <a:bodyPr wrap="square" rtlCol="0">
            <a:spAutoFit/>
          </a:bodyPr>
          <a:lstStyle/>
          <a:p>
            <a:pPr algn="ctr"/>
            <a:r>
              <a:rPr lang="en-US" altLang="ja-JP" sz="1400" dirty="0" smtClean="0">
                <a:latin typeface="+mn-lt"/>
              </a:rPr>
              <a:t>ISS</a:t>
            </a:r>
          </a:p>
        </p:txBody>
      </p:sp>
      <p:pic>
        <p:nvPicPr>
          <p:cNvPr id="95" name="Picture 5" descr="http://jda-strm.tksc.jaxa.jp/archive/common/P-019-03429/d7c0768459d72446616d1b1430614e20.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76480" y="6022898"/>
            <a:ext cx="894499" cy="612338"/>
          </a:xfrm>
          <a:prstGeom prst="rect">
            <a:avLst/>
          </a:prstGeom>
          <a:noFill/>
          <a:extLst>
            <a:ext uri="{909E8E84-426E-40DD-AFC4-6F175D3DCCD1}">
              <a14:hiddenFill xmlns:a14="http://schemas.microsoft.com/office/drawing/2010/main" xmlns="">
                <a:solidFill>
                  <a:srgbClr val="FFFFFF"/>
                </a:solidFill>
              </a14:hiddenFill>
            </a:ext>
          </a:extLst>
        </p:spPr>
      </p:pic>
      <p:pic>
        <p:nvPicPr>
          <p:cNvPr id="96" name="Picture 1" descr="http://jda-strm.tksc.jaxa.jp/archive/common/P-029-15650/5324e48ac2775053ab5f7964d5cb5620.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370980" y="6017160"/>
            <a:ext cx="751143" cy="596576"/>
          </a:xfrm>
          <a:prstGeom prst="rect">
            <a:avLst/>
          </a:prstGeom>
          <a:noFill/>
          <a:extLst>
            <a:ext uri="{909E8E84-426E-40DD-AFC4-6F175D3DCCD1}">
              <a14:hiddenFill xmlns:a14="http://schemas.microsoft.com/office/drawing/2010/main" xmlns="">
                <a:solidFill>
                  <a:srgbClr val="FFFFFF"/>
                </a:solidFill>
              </a14:hiddenFill>
            </a:ext>
          </a:extLst>
        </p:spPr>
      </p:pic>
      <p:pic>
        <p:nvPicPr>
          <p:cNvPr id="97" name="Picture 1" descr="http://jda-strm.tksc.jaxa.jp/archive/common/P100009206/fd6475f962d87d3fa587d2acff98b807.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317567" y="6098448"/>
            <a:ext cx="748568" cy="539803"/>
          </a:xfrm>
          <a:prstGeom prst="rect">
            <a:avLst/>
          </a:prstGeom>
          <a:noFill/>
          <a:extLst>
            <a:ext uri="{909E8E84-426E-40DD-AFC4-6F175D3DCCD1}">
              <a14:hiddenFill xmlns:a14="http://schemas.microsoft.com/office/drawing/2010/main" xmlns="">
                <a:solidFill>
                  <a:srgbClr val="FFFFFF"/>
                </a:solidFill>
              </a14:hiddenFill>
            </a:ext>
          </a:extLst>
        </p:spPr>
      </p:pic>
      <p:pic>
        <p:nvPicPr>
          <p:cNvPr id="98" name="Picture 2" descr="C:\Users\07005\Desktop\sds4_main_001.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2392230" y="6068640"/>
            <a:ext cx="758138" cy="547544"/>
          </a:xfrm>
          <a:prstGeom prst="rect">
            <a:avLst/>
          </a:prstGeom>
          <a:noFill/>
          <a:extLst>
            <a:ext uri="{909E8E84-426E-40DD-AFC4-6F175D3DCCD1}">
              <a14:hiddenFill xmlns:a14="http://schemas.microsoft.com/office/drawing/2010/main" xmlns="">
                <a:solidFill>
                  <a:srgbClr val="FFFFFF"/>
                </a:solidFill>
              </a14:hiddenFill>
            </a:ext>
          </a:extLst>
        </p:spPr>
      </p:pic>
      <p:pic>
        <p:nvPicPr>
          <p:cNvPr id="99" name="Picture 2" descr="http://jda-strm.tksc.jaxa.jp/archive/common/P100008900/6b3814f932e2cfead79d703a05e46c6f.jp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6610256" y="5434318"/>
            <a:ext cx="626041" cy="1018881"/>
          </a:xfrm>
          <a:prstGeom prst="rect">
            <a:avLst/>
          </a:prstGeom>
          <a:noFill/>
          <a:extLst>
            <a:ext uri="{909E8E84-426E-40DD-AFC4-6F175D3DCCD1}">
              <a14:hiddenFill xmlns:a14="http://schemas.microsoft.com/office/drawing/2010/main" xmlns="">
                <a:solidFill>
                  <a:srgbClr val="FFFFFF"/>
                </a:solidFill>
              </a14:hiddenFill>
            </a:ext>
          </a:extLst>
        </p:spPr>
      </p:pic>
      <p:cxnSp>
        <p:nvCxnSpPr>
          <p:cNvPr id="100" name="カギ線コネクタ 99"/>
          <p:cNvCxnSpPr>
            <a:stCxn id="101" idx="5"/>
            <a:endCxn id="99" idx="0"/>
          </p:cNvCxnSpPr>
          <p:nvPr/>
        </p:nvCxnSpPr>
        <p:spPr>
          <a:xfrm rot="16200000" flipH="1">
            <a:off x="4874306" y="3385347"/>
            <a:ext cx="2723258" cy="1374684"/>
          </a:xfrm>
          <a:prstGeom prst="bentConnector3">
            <a:avLst>
              <a:gd name="adj1" fmla="val 81579"/>
            </a:avLst>
          </a:prstGeom>
          <a:ln w="22225">
            <a:solidFill>
              <a:schemeClr val="accent2">
                <a:lumMod val="60000"/>
                <a:lumOff val="40000"/>
              </a:schemeClr>
            </a:solidFill>
            <a:prstDash val="solid"/>
            <a:headEnd type="none"/>
            <a:tailEnd type="arrow"/>
          </a:ln>
        </p:spPr>
        <p:style>
          <a:lnRef idx="1">
            <a:schemeClr val="accent1"/>
          </a:lnRef>
          <a:fillRef idx="0">
            <a:schemeClr val="accent1"/>
          </a:fillRef>
          <a:effectRef idx="0">
            <a:schemeClr val="accent1"/>
          </a:effectRef>
          <a:fontRef idx="minor">
            <a:schemeClr val="tx1"/>
          </a:fontRef>
        </p:style>
      </p:cxnSp>
      <p:sp>
        <p:nvSpPr>
          <p:cNvPr id="101" name="円/楕円 100"/>
          <p:cNvSpPr/>
          <p:nvPr/>
        </p:nvSpPr>
        <p:spPr>
          <a:xfrm>
            <a:off x="467545" y="2260641"/>
            <a:ext cx="5952818" cy="527699"/>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2" name="角丸四角形 101"/>
          <p:cNvSpPr/>
          <p:nvPr/>
        </p:nvSpPr>
        <p:spPr>
          <a:xfrm>
            <a:off x="346456" y="2951870"/>
            <a:ext cx="4658051" cy="129812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3" name="テキスト ボックス 102"/>
          <p:cNvSpPr txBox="1"/>
          <p:nvPr/>
        </p:nvSpPr>
        <p:spPr>
          <a:xfrm>
            <a:off x="476481" y="3082506"/>
            <a:ext cx="4649116" cy="338554"/>
          </a:xfrm>
          <a:prstGeom prst="rect">
            <a:avLst/>
          </a:prstGeom>
          <a:noFill/>
        </p:spPr>
        <p:txBody>
          <a:bodyPr wrap="square" rtlCol="0">
            <a:spAutoFit/>
          </a:bodyPr>
          <a:lstStyle/>
          <a:p>
            <a:pPr marL="180975" indent="-180975"/>
            <a:r>
              <a:rPr lang="ja-JP" altLang="en-US" sz="1600" b="1" dirty="0" smtClean="0">
                <a:latin typeface="+mn-lt"/>
              </a:rPr>
              <a:t>②</a:t>
            </a:r>
            <a:r>
              <a:rPr lang="en-US" altLang="ja-JP" sz="1600" b="1" dirty="0" smtClean="0">
                <a:latin typeface="+mn-lt"/>
              </a:rPr>
              <a:t>Public and selection demonstration theme </a:t>
            </a:r>
          </a:p>
        </p:txBody>
      </p:sp>
      <p:sp>
        <p:nvSpPr>
          <p:cNvPr id="104" name="テキスト ボックス 103"/>
          <p:cNvSpPr txBox="1"/>
          <p:nvPr/>
        </p:nvSpPr>
        <p:spPr>
          <a:xfrm>
            <a:off x="470195" y="3362983"/>
            <a:ext cx="4780272" cy="830997"/>
          </a:xfrm>
          <a:prstGeom prst="rect">
            <a:avLst/>
          </a:prstGeom>
          <a:noFill/>
        </p:spPr>
        <p:txBody>
          <a:bodyPr wrap="square" rtlCol="0">
            <a:spAutoFit/>
          </a:bodyPr>
          <a:lstStyle/>
          <a:p>
            <a:pPr marL="271463" indent="-271463"/>
            <a:r>
              <a:rPr lang="ja-JP" altLang="en-US" sz="1600" b="1" dirty="0" smtClean="0">
                <a:latin typeface="+mn-lt"/>
              </a:rPr>
              <a:t>✔</a:t>
            </a:r>
            <a:r>
              <a:rPr lang="en-US" altLang="ja-JP" sz="1600" b="1" dirty="0" smtClean="0">
                <a:latin typeface="+mn-lt"/>
              </a:rPr>
              <a:t>	Selection Policy and Criteria</a:t>
            </a:r>
          </a:p>
          <a:p>
            <a:pPr marL="271463" indent="-271463"/>
            <a:r>
              <a:rPr lang="ja-JP" altLang="en-US" sz="1600" b="1" dirty="0">
                <a:latin typeface="+mn-lt"/>
              </a:rPr>
              <a:t>✔</a:t>
            </a:r>
            <a:r>
              <a:rPr lang="en-US" altLang="ja-JP" sz="1600" b="1" dirty="0">
                <a:latin typeface="+mn-lt"/>
              </a:rPr>
              <a:t>	</a:t>
            </a:r>
            <a:r>
              <a:rPr lang="en-US" altLang="ja-JP" sz="1600" b="1" dirty="0" smtClean="0">
                <a:latin typeface="+mn-lt"/>
              </a:rPr>
              <a:t>Public and Selection of themes</a:t>
            </a:r>
          </a:p>
          <a:p>
            <a:pPr marL="271463" indent="-271463"/>
            <a:r>
              <a:rPr lang="ja-JP" altLang="en-US" sz="1600" b="1" dirty="0" smtClean="0">
                <a:latin typeface="+mn-lt"/>
              </a:rPr>
              <a:t>✔</a:t>
            </a:r>
            <a:r>
              <a:rPr lang="en-US" altLang="ja-JP" sz="1600" b="1" dirty="0">
                <a:latin typeface="+mn-lt"/>
              </a:rPr>
              <a:t>	</a:t>
            </a:r>
            <a:r>
              <a:rPr lang="en-US" altLang="ja-JP" sz="1600" b="1" dirty="0" smtClean="0">
                <a:latin typeface="+mn-lt"/>
              </a:rPr>
              <a:t>Confirmation of progress on each theme</a:t>
            </a:r>
          </a:p>
        </p:txBody>
      </p:sp>
      <p:sp>
        <p:nvSpPr>
          <p:cNvPr id="105" name="テキスト ボックス 104"/>
          <p:cNvSpPr txBox="1"/>
          <p:nvPr/>
        </p:nvSpPr>
        <p:spPr>
          <a:xfrm>
            <a:off x="7249549" y="2774452"/>
            <a:ext cx="1734080" cy="375487"/>
          </a:xfrm>
          <a:prstGeom prst="rect">
            <a:avLst/>
          </a:prstGeom>
          <a:noFill/>
          <a:ln w="25400">
            <a:solidFill>
              <a:srgbClr val="00B050"/>
            </a:solidFill>
          </a:ln>
        </p:spPr>
        <p:txBody>
          <a:bodyPr wrap="square" lIns="128016" tIns="64008" rIns="128016" bIns="64008" rtlCol="0">
            <a:spAutoFit/>
          </a:bodyPr>
          <a:lstStyle/>
          <a:p>
            <a:pPr algn="ctr"/>
            <a:r>
              <a:rPr lang="en-US" altLang="ja-JP" sz="1600" b="1" dirty="0" smtClean="0">
                <a:latin typeface="+mn-lt"/>
              </a:rPr>
              <a:t>The Basic Plan</a:t>
            </a:r>
            <a:endParaRPr lang="en-US" altLang="ja-JP" sz="1600" b="1" dirty="0">
              <a:latin typeface="+mn-lt"/>
            </a:endParaRPr>
          </a:p>
        </p:txBody>
      </p:sp>
      <p:sp>
        <p:nvSpPr>
          <p:cNvPr id="106" name="テキスト ボックス 105"/>
          <p:cNvSpPr txBox="1"/>
          <p:nvPr/>
        </p:nvSpPr>
        <p:spPr>
          <a:xfrm>
            <a:off x="6716455" y="3374182"/>
            <a:ext cx="2296594" cy="621709"/>
          </a:xfrm>
          <a:prstGeom prst="rect">
            <a:avLst/>
          </a:prstGeom>
          <a:noFill/>
          <a:ln w="25400">
            <a:solidFill>
              <a:srgbClr val="00B050"/>
            </a:solidFill>
          </a:ln>
        </p:spPr>
        <p:txBody>
          <a:bodyPr wrap="square" lIns="128016" tIns="64008" rIns="128016" bIns="64008" rtlCol="0">
            <a:spAutoFit/>
          </a:bodyPr>
          <a:lstStyle/>
          <a:p>
            <a:pPr algn="ctr"/>
            <a:r>
              <a:rPr lang="en-US" altLang="ja-JP" sz="1600" b="1" dirty="0" smtClean="0">
                <a:latin typeface="+mn-lt"/>
              </a:rPr>
              <a:t>Needs of relevant ministries</a:t>
            </a:r>
            <a:endParaRPr lang="en-US" altLang="ja-JP" sz="1600" b="1" dirty="0">
              <a:latin typeface="+mn-lt"/>
            </a:endParaRPr>
          </a:p>
        </p:txBody>
      </p:sp>
      <p:cxnSp>
        <p:nvCxnSpPr>
          <p:cNvPr id="107" name="直線矢印コネクタ 106"/>
          <p:cNvCxnSpPr>
            <a:stCxn id="105" idx="1"/>
            <a:endCxn id="101" idx="6"/>
          </p:cNvCxnSpPr>
          <p:nvPr/>
        </p:nvCxnSpPr>
        <p:spPr>
          <a:xfrm flipH="1" flipV="1">
            <a:off x="6420363" y="2524491"/>
            <a:ext cx="829186" cy="437705"/>
          </a:xfrm>
          <a:prstGeom prst="straightConnector1">
            <a:avLst/>
          </a:prstGeom>
          <a:ln w="381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108" name="直線矢印コネクタ 107"/>
          <p:cNvCxnSpPr>
            <a:stCxn id="106" idx="1"/>
            <a:endCxn id="101" idx="6"/>
          </p:cNvCxnSpPr>
          <p:nvPr/>
        </p:nvCxnSpPr>
        <p:spPr>
          <a:xfrm flipH="1" flipV="1">
            <a:off x="6420363" y="2524491"/>
            <a:ext cx="296092" cy="1160546"/>
          </a:xfrm>
          <a:prstGeom prst="straightConnector1">
            <a:avLst/>
          </a:prstGeom>
          <a:ln w="38100">
            <a:solidFill>
              <a:srgbClr val="00B050"/>
            </a:solidFill>
            <a:tailEnd type="arrow"/>
          </a:ln>
        </p:spPr>
        <p:style>
          <a:lnRef idx="1">
            <a:schemeClr val="accent1"/>
          </a:lnRef>
          <a:fillRef idx="0">
            <a:schemeClr val="accent1"/>
          </a:fillRef>
          <a:effectRef idx="0">
            <a:schemeClr val="accent1"/>
          </a:effectRef>
          <a:fontRef idx="minor">
            <a:schemeClr val="tx1"/>
          </a:fontRef>
        </p:style>
      </p:cxnSp>
      <p:pic>
        <p:nvPicPr>
          <p:cNvPr id="109" name="Picture 3" descr="C:\Users\07005\Desktop\084412ac1ef0bf5a45ae1e26d92814ec.jp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8310262" y="5422139"/>
            <a:ext cx="751355" cy="582300"/>
          </a:xfrm>
          <a:prstGeom prst="rect">
            <a:avLst/>
          </a:prstGeom>
          <a:noFill/>
          <a:extLst>
            <a:ext uri="{909E8E84-426E-40DD-AFC4-6F175D3DCCD1}">
              <a14:hiddenFill xmlns:a14="http://schemas.microsoft.com/office/drawing/2010/main" xmlns="">
                <a:solidFill>
                  <a:srgbClr val="FFFFFF"/>
                </a:solidFill>
              </a14:hiddenFill>
            </a:ext>
          </a:extLst>
        </p:spPr>
      </p:pic>
      <p:cxnSp>
        <p:nvCxnSpPr>
          <p:cNvPr id="110" name="カギ線コネクタ 109"/>
          <p:cNvCxnSpPr>
            <a:stCxn id="101" idx="5"/>
            <a:endCxn id="109" idx="0"/>
          </p:cNvCxnSpPr>
          <p:nvPr/>
        </p:nvCxnSpPr>
        <p:spPr>
          <a:xfrm rot="16200000" flipH="1">
            <a:off x="5761727" y="2497925"/>
            <a:ext cx="2711079" cy="3137347"/>
          </a:xfrm>
          <a:prstGeom prst="bentConnector3">
            <a:avLst>
              <a:gd name="adj1" fmla="val 81721"/>
            </a:avLst>
          </a:prstGeom>
          <a:ln w="22225">
            <a:solidFill>
              <a:schemeClr val="accent2">
                <a:lumMod val="60000"/>
                <a:lumOff val="40000"/>
              </a:schemeClr>
            </a:solidFill>
            <a:prstDash val="solid"/>
            <a:headEnd type="none"/>
            <a:tailEnd type="arrow"/>
          </a:ln>
        </p:spPr>
        <p:style>
          <a:lnRef idx="1">
            <a:schemeClr val="accent1"/>
          </a:lnRef>
          <a:fillRef idx="0">
            <a:schemeClr val="accent1"/>
          </a:fillRef>
          <a:effectRef idx="0">
            <a:schemeClr val="accent1"/>
          </a:effectRef>
          <a:fontRef idx="minor">
            <a:schemeClr val="tx1"/>
          </a:fontRef>
        </p:style>
      </p:cxnSp>
      <p:sp>
        <p:nvSpPr>
          <p:cNvPr id="111" name="テキスト ボックス 110"/>
          <p:cNvSpPr txBox="1"/>
          <p:nvPr/>
        </p:nvSpPr>
        <p:spPr>
          <a:xfrm>
            <a:off x="8148320" y="5993613"/>
            <a:ext cx="1115078" cy="523220"/>
          </a:xfrm>
          <a:prstGeom prst="rect">
            <a:avLst/>
          </a:prstGeom>
          <a:noFill/>
        </p:spPr>
        <p:txBody>
          <a:bodyPr wrap="square" rtlCol="0">
            <a:spAutoFit/>
          </a:bodyPr>
          <a:lstStyle/>
          <a:p>
            <a:pPr algn="ctr"/>
            <a:r>
              <a:rPr lang="en-US" altLang="ja-JP" sz="1400" dirty="0" smtClean="0">
                <a:latin typeface="+mn-lt"/>
              </a:rPr>
              <a:t>Hosted Payload</a:t>
            </a:r>
          </a:p>
        </p:txBody>
      </p:sp>
      <p:sp>
        <p:nvSpPr>
          <p:cNvPr id="122" name="テキスト ボックス 121"/>
          <p:cNvSpPr txBox="1"/>
          <p:nvPr/>
        </p:nvSpPr>
        <p:spPr>
          <a:xfrm>
            <a:off x="6999514" y="2405743"/>
            <a:ext cx="697627" cy="369332"/>
          </a:xfrm>
          <a:prstGeom prst="rect">
            <a:avLst/>
          </a:prstGeom>
          <a:noFill/>
        </p:spPr>
        <p:txBody>
          <a:bodyPr wrap="none" rtlCol="0">
            <a:spAutoFit/>
          </a:bodyPr>
          <a:lstStyle/>
          <a:p>
            <a:r>
              <a:rPr kumimoji="1" lang="en-US" altLang="ja-JP" dirty="0" smtClean="0">
                <a:solidFill>
                  <a:schemeClr val="accent4">
                    <a:lumMod val="75000"/>
                  </a:schemeClr>
                </a:solidFill>
                <a:latin typeface="+mn-lt"/>
              </a:rPr>
              <a:t>Input</a:t>
            </a:r>
            <a:endParaRPr kumimoji="1" lang="ja-JP" altLang="en-US" dirty="0">
              <a:solidFill>
                <a:schemeClr val="accent4">
                  <a:lumMod val="75000"/>
                </a:schemeClr>
              </a:solidFill>
              <a:latin typeface="+mn-lt"/>
            </a:endParaRPr>
          </a:p>
        </p:txBody>
      </p:sp>
      <p:sp>
        <p:nvSpPr>
          <p:cNvPr id="123" name="テキスト ボックス 122"/>
          <p:cNvSpPr txBox="1"/>
          <p:nvPr/>
        </p:nvSpPr>
        <p:spPr>
          <a:xfrm>
            <a:off x="6552443" y="6462295"/>
            <a:ext cx="868640" cy="307777"/>
          </a:xfrm>
          <a:prstGeom prst="rect">
            <a:avLst/>
          </a:prstGeom>
          <a:noFill/>
        </p:spPr>
        <p:txBody>
          <a:bodyPr wrap="square" rtlCol="0">
            <a:spAutoFit/>
          </a:bodyPr>
          <a:lstStyle/>
          <a:p>
            <a:pPr algn="ctr"/>
            <a:r>
              <a:rPr lang="en-US" altLang="ja-JP" sz="1400" dirty="0" smtClean="0">
                <a:latin typeface="+mn-lt"/>
              </a:rPr>
              <a:t>H-IIA/B</a:t>
            </a:r>
          </a:p>
        </p:txBody>
      </p:sp>
      <p:sp>
        <p:nvSpPr>
          <p:cNvPr id="124" name="テキスト ボックス 123"/>
          <p:cNvSpPr txBox="1"/>
          <p:nvPr/>
        </p:nvSpPr>
        <p:spPr>
          <a:xfrm>
            <a:off x="6550208" y="4606824"/>
            <a:ext cx="2149221" cy="307777"/>
          </a:xfrm>
          <a:prstGeom prst="rect">
            <a:avLst/>
          </a:prstGeom>
          <a:noFill/>
        </p:spPr>
        <p:txBody>
          <a:bodyPr wrap="square" rtlCol="0">
            <a:spAutoFit/>
          </a:bodyPr>
          <a:lstStyle/>
          <a:p>
            <a:pPr algn="ctr"/>
            <a:r>
              <a:rPr lang="en-US" altLang="ja-JP" sz="1400" dirty="0" smtClean="0">
                <a:solidFill>
                  <a:schemeClr val="accent4">
                    <a:lumMod val="75000"/>
                  </a:schemeClr>
                </a:solidFill>
                <a:latin typeface="+mn-lt"/>
              </a:rPr>
              <a:t>The future extension</a:t>
            </a:r>
          </a:p>
        </p:txBody>
      </p:sp>
    </p:spTree>
    <p:extLst>
      <p:ext uri="{BB962C8B-B14F-4D97-AF65-F5344CB8AC3E}">
        <p14:creationId xmlns:p14="http://schemas.microsoft.com/office/powerpoint/2010/main" xmlns="" val="25655646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170609" y="464975"/>
            <a:ext cx="8973391" cy="576064"/>
          </a:xfrm>
        </p:spPr>
        <p:txBody>
          <a:bodyPr/>
          <a:lstStyle/>
          <a:p>
            <a:r>
              <a:rPr lang="en-US" altLang="ja-JP" sz="3200" dirty="0" smtClean="0"/>
              <a:t>Innovative Satellite Technology Demonstration Program</a:t>
            </a:r>
            <a:br>
              <a:rPr lang="en-US" altLang="ja-JP" sz="3200" dirty="0" smtClean="0"/>
            </a:br>
            <a:r>
              <a:rPr lang="en-US" altLang="ja-JP" sz="3200" dirty="0" smtClean="0"/>
              <a:t> (under discussing)</a:t>
            </a:r>
            <a:endParaRPr kumimoji="1" lang="ja-JP" altLang="en-US" sz="3200" dirty="0"/>
          </a:p>
        </p:txBody>
      </p:sp>
      <p:sp>
        <p:nvSpPr>
          <p:cNvPr id="2" name="スライド番号プレースホルダー 1"/>
          <p:cNvSpPr>
            <a:spLocks noGrp="1"/>
          </p:cNvSpPr>
          <p:nvPr>
            <p:ph type="sldNum" sz="quarter" idx="12"/>
          </p:nvPr>
        </p:nvSpPr>
        <p:spPr>
          <a:xfrm>
            <a:off x="8626720" y="6433280"/>
            <a:ext cx="495300" cy="260350"/>
          </a:xfrm>
        </p:spPr>
        <p:txBody>
          <a:bodyPr/>
          <a:lstStyle/>
          <a:p>
            <a:pPr>
              <a:defRPr/>
            </a:pPr>
            <a:fld id="{B6694C75-111A-4941-B7EB-5FBE7B324EE5}" type="slidenum">
              <a:rPr lang="en-US" altLang="ja-JP" smtClean="0">
                <a:solidFill>
                  <a:prstClr val="black">
                    <a:tint val="75000"/>
                  </a:prstClr>
                </a:solidFill>
              </a:rPr>
              <a:pPr>
                <a:defRPr/>
              </a:pPr>
              <a:t>9</a:t>
            </a:fld>
            <a:endParaRPr lang="en-US" altLang="ja-JP" dirty="0">
              <a:solidFill>
                <a:prstClr val="black">
                  <a:tint val="75000"/>
                </a:prstClr>
              </a:solidFill>
            </a:endParaRPr>
          </a:p>
        </p:txBody>
      </p:sp>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88993" y="2335955"/>
            <a:ext cx="3609586" cy="23919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1" name="テキスト ボックス 10"/>
          <p:cNvSpPr txBox="1"/>
          <p:nvPr/>
        </p:nvSpPr>
        <p:spPr>
          <a:xfrm>
            <a:off x="288993" y="2355226"/>
            <a:ext cx="2366353" cy="369332"/>
          </a:xfrm>
          <a:prstGeom prst="rect">
            <a:avLst/>
          </a:prstGeom>
          <a:solidFill>
            <a:srgbClr val="00B050"/>
          </a:solidFill>
        </p:spPr>
        <p:txBody>
          <a:bodyPr wrap="none" rtlCol="0">
            <a:spAutoFit/>
          </a:bodyPr>
          <a:lstStyle/>
          <a:p>
            <a:r>
              <a:rPr kumimoji="1" lang="en-US" altLang="ja-JP" dirty="0" smtClean="0">
                <a:latin typeface="+mj-ea"/>
                <a:ea typeface="+mj-ea"/>
              </a:rPr>
              <a:t>Innovative Satellite</a:t>
            </a:r>
            <a:endParaRPr kumimoji="1" lang="ja-JP" altLang="en-US" dirty="0">
              <a:latin typeface="+mj-ea"/>
              <a:ea typeface="+mj-ea"/>
            </a:endParaRPr>
          </a:p>
        </p:txBody>
      </p:sp>
      <p:cxnSp>
        <p:nvCxnSpPr>
          <p:cNvPr id="10" name="直線矢印コネクタ 9"/>
          <p:cNvCxnSpPr>
            <a:stCxn id="1028" idx="0"/>
          </p:cNvCxnSpPr>
          <p:nvPr/>
        </p:nvCxnSpPr>
        <p:spPr>
          <a:xfrm flipV="1">
            <a:off x="1191764" y="3734543"/>
            <a:ext cx="986582" cy="120949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029" name="Picture 5"/>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430075" y="4727856"/>
            <a:ext cx="1274886" cy="126206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030" name="Picture 6"/>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748843" y="4784806"/>
            <a:ext cx="1565804" cy="123988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031" name="Picture 7"/>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137328" y="3785984"/>
            <a:ext cx="1137556" cy="97822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032" name="Picture 8"/>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117134" y="2632974"/>
            <a:ext cx="1177943" cy="112109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cxnSp>
        <p:nvCxnSpPr>
          <p:cNvPr id="19" name="直線矢印コネクタ 18"/>
          <p:cNvCxnSpPr/>
          <p:nvPr/>
        </p:nvCxnSpPr>
        <p:spPr>
          <a:xfrm flipH="1" flipV="1">
            <a:off x="2249852" y="4082769"/>
            <a:ext cx="593957" cy="78349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直線矢印コネクタ 19"/>
          <p:cNvCxnSpPr/>
          <p:nvPr/>
        </p:nvCxnSpPr>
        <p:spPr>
          <a:xfrm flipH="1" flipV="1">
            <a:off x="2430075" y="3921490"/>
            <a:ext cx="1610174" cy="35360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直線矢印コネクタ 20"/>
          <p:cNvCxnSpPr>
            <a:stCxn id="1032" idx="1"/>
          </p:cNvCxnSpPr>
          <p:nvPr/>
        </p:nvCxnSpPr>
        <p:spPr>
          <a:xfrm flipH="1">
            <a:off x="2483592" y="3193523"/>
            <a:ext cx="1633542" cy="57700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6" name="直線矢印コネクタ 25"/>
          <p:cNvCxnSpPr/>
          <p:nvPr/>
        </p:nvCxnSpPr>
        <p:spPr>
          <a:xfrm flipH="1" flipV="1">
            <a:off x="2319646" y="4051707"/>
            <a:ext cx="1797487" cy="81455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テキスト ボックス 6"/>
          <p:cNvSpPr txBox="1"/>
          <p:nvPr/>
        </p:nvSpPr>
        <p:spPr>
          <a:xfrm>
            <a:off x="552701" y="4610318"/>
            <a:ext cx="1276311" cy="307777"/>
          </a:xfrm>
          <a:prstGeom prst="rect">
            <a:avLst/>
          </a:prstGeom>
          <a:solidFill>
            <a:schemeClr val="bg1"/>
          </a:solidFill>
        </p:spPr>
        <p:txBody>
          <a:bodyPr wrap="none" rtlCol="0">
            <a:spAutoFit/>
          </a:bodyPr>
          <a:lstStyle/>
          <a:p>
            <a:r>
              <a:rPr kumimoji="1" lang="en-US" altLang="ja-JP" sz="1400" dirty="0" smtClean="0">
                <a:latin typeface="+mj-ea"/>
                <a:ea typeface="+mj-ea"/>
              </a:rPr>
              <a:t>Pars Testbed</a:t>
            </a:r>
            <a:endParaRPr kumimoji="1" lang="ja-JP" altLang="en-US" sz="1400" dirty="0">
              <a:latin typeface="+mj-ea"/>
              <a:ea typeface="+mj-ea"/>
            </a:endParaRPr>
          </a:p>
        </p:txBody>
      </p:sp>
      <p:grpSp>
        <p:nvGrpSpPr>
          <p:cNvPr id="14" name="グループ化 13"/>
          <p:cNvGrpSpPr/>
          <p:nvPr/>
        </p:nvGrpSpPr>
        <p:grpSpPr>
          <a:xfrm>
            <a:off x="552701" y="4944033"/>
            <a:ext cx="1223992" cy="1337114"/>
            <a:chOff x="458601" y="4131806"/>
            <a:chExt cx="1706274" cy="1727158"/>
          </a:xfrm>
        </p:grpSpPr>
        <p:pic>
          <p:nvPicPr>
            <p:cNvPr id="28" name="Picture 5"/>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458601" y="5304722"/>
              <a:ext cx="531244" cy="5542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9" name="Picture 5"/>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101152" y="5354207"/>
              <a:ext cx="466113" cy="48629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 name="Picture 5"/>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698762" y="5354207"/>
              <a:ext cx="466113" cy="48629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13" name="グループ化 12"/>
            <p:cNvGrpSpPr/>
            <p:nvPr/>
          </p:nvGrpSpPr>
          <p:grpSpPr>
            <a:xfrm>
              <a:off x="733427" y="4131806"/>
              <a:ext cx="1232083" cy="1249686"/>
              <a:chOff x="733427" y="4131806"/>
              <a:chExt cx="1232083" cy="1249686"/>
            </a:xfrm>
          </p:grpSpPr>
          <p:pic>
            <p:nvPicPr>
              <p:cNvPr id="1028" name="Picture 4"/>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733427" y="4131806"/>
                <a:ext cx="1232083" cy="117291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cxnSp>
            <p:nvCxnSpPr>
              <p:cNvPr id="31" name="直線矢印コネクタ 30"/>
              <p:cNvCxnSpPr/>
              <p:nvPr/>
            </p:nvCxnSpPr>
            <p:spPr>
              <a:xfrm flipV="1">
                <a:off x="733427" y="4634342"/>
                <a:ext cx="475157" cy="74715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直線矢印コネクタ 33"/>
              <p:cNvCxnSpPr/>
              <p:nvPr/>
            </p:nvCxnSpPr>
            <p:spPr>
              <a:xfrm flipH="1" flipV="1">
                <a:off x="1668602" y="4638957"/>
                <a:ext cx="263216" cy="69678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6" name="直線矢印コネクタ 35"/>
              <p:cNvCxnSpPr>
                <a:stCxn id="29" idx="0"/>
              </p:cNvCxnSpPr>
              <p:nvPr/>
            </p:nvCxnSpPr>
            <p:spPr>
              <a:xfrm flipV="1">
                <a:off x="1334209" y="4786742"/>
                <a:ext cx="26775" cy="56746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pic>
        <p:nvPicPr>
          <p:cNvPr id="1033" name="Picture 9"/>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7101792" y="2278750"/>
            <a:ext cx="1764804" cy="139020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037" name="Picture 13" descr="http://www.jaxa.jp/projects/sat/sds4/images/sds4_main_001.jpg"/>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6285897" y="4079599"/>
            <a:ext cx="2580699" cy="1863839"/>
          </a:xfrm>
          <a:prstGeom prst="rect">
            <a:avLst/>
          </a:prstGeom>
          <a:noFill/>
          <a:extLst>
            <a:ext uri="{909E8E84-426E-40DD-AFC4-6F175D3DCCD1}">
              <a14:hiddenFill xmlns:a14="http://schemas.microsoft.com/office/drawing/2010/main" xmlns="">
                <a:solidFill>
                  <a:srgbClr val="FFFFFF"/>
                </a:solidFill>
              </a14:hiddenFill>
            </a:ext>
          </a:extLst>
        </p:spPr>
      </p:pic>
      <p:pic>
        <p:nvPicPr>
          <p:cNvPr id="1035" name="Picture 11" descr="http://www.jaxa.jp/projects/sat/sds1/img/photo1.jpg"/>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5550894" y="3067025"/>
            <a:ext cx="1945739" cy="1538186"/>
          </a:xfrm>
          <a:prstGeom prst="rect">
            <a:avLst/>
          </a:prstGeom>
          <a:noFill/>
          <a:extLst>
            <a:ext uri="{909E8E84-426E-40DD-AFC4-6F175D3DCCD1}">
              <a14:hiddenFill xmlns:a14="http://schemas.microsoft.com/office/drawing/2010/main" xmlns="">
                <a:solidFill>
                  <a:srgbClr val="FFFFFF"/>
                </a:solidFill>
              </a14:hiddenFill>
            </a:ext>
          </a:extLst>
        </p:spPr>
      </p:pic>
      <p:sp>
        <p:nvSpPr>
          <p:cNvPr id="43" name="テキスト ボックス 42"/>
          <p:cNvSpPr txBox="1"/>
          <p:nvPr/>
        </p:nvSpPr>
        <p:spPr>
          <a:xfrm>
            <a:off x="7236059" y="1967161"/>
            <a:ext cx="1497526" cy="307777"/>
          </a:xfrm>
          <a:prstGeom prst="rect">
            <a:avLst/>
          </a:prstGeom>
          <a:solidFill>
            <a:schemeClr val="bg1"/>
          </a:solidFill>
        </p:spPr>
        <p:txBody>
          <a:bodyPr wrap="none" rtlCol="0">
            <a:spAutoFit/>
          </a:bodyPr>
          <a:lstStyle/>
          <a:p>
            <a:r>
              <a:rPr kumimoji="1" lang="en-US" altLang="ja-JP" sz="1400" dirty="0" smtClean="0">
                <a:latin typeface="+mj-ea"/>
                <a:ea typeface="+mj-ea"/>
              </a:rPr>
              <a:t>System Theme A</a:t>
            </a:r>
            <a:endParaRPr kumimoji="1" lang="ja-JP" altLang="en-US" sz="1400" dirty="0">
              <a:latin typeface="+mj-ea"/>
              <a:ea typeface="+mj-ea"/>
            </a:endParaRPr>
          </a:p>
        </p:txBody>
      </p:sp>
      <p:sp>
        <p:nvSpPr>
          <p:cNvPr id="44" name="テキスト ボックス 43"/>
          <p:cNvSpPr txBox="1"/>
          <p:nvPr/>
        </p:nvSpPr>
        <p:spPr>
          <a:xfrm>
            <a:off x="5384013" y="2759249"/>
            <a:ext cx="1494320" cy="307777"/>
          </a:xfrm>
          <a:prstGeom prst="rect">
            <a:avLst/>
          </a:prstGeom>
          <a:solidFill>
            <a:schemeClr val="bg1"/>
          </a:solidFill>
        </p:spPr>
        <p:txBody>
          <a:bodyPr wrap="none" rtlCol="0">
            <a:spAutoFit/>
          </a:bodyPr>
          <a:lstStyle/>
          <a:p>
            <a:r>
              <a:rPr kumimoji="1" lang="en-US" altLang="ja-JP" sz="1400" dirty="0" smtClean="0">
                <a:latin typeface="+mj-ea"/>
                <a:ea typeface="+mj-ea"/>
              </a:rPr>
              <a:t>System Theme B</a:t>
            </a:r>
            <a:endParaRPr kumimoji="1" lang="ja-JP" altLang="en-US" sz="1400" dirty="0">
              <a:latin typeface="+mj-ea"/>
              <a:ea typeface="+mj-ea"/>
            </a:endParaRPr>
          </a:p>
        </p:txBody>
      </p:sp>
      <p:sp>
        <p:nvSpPr>
          <p:cNvPr id="45" name="テキスト ボックス 44"/>
          <p:cNvSpPr txBox="1"/>
          <p:nvPr/>
        </p:nvSpPr>
        <p:spPr>
          <a:xfrm>
            <a:off x="7219220" y="3829029"/>
            <a:ext cx="1497526" cy="307777"/>
          </a:xfrm>
          <a:prstGeom prst="rect">
            <a:avLst/>
          </a:prstGeom>
          <a:solidFill>
            <a:schemeClr val="bg1"/>
          </a:solidFill>
        </p:spPr>
        <p:txBody>
          <a:bodyPr wrap="none" rtlCol="0">
            <a:spAutoFit/>
          </a:bodyPr>
          <a:lstStyle/>
          <a:p>
            <a:r>
              <a:rPr kumimoji="1" lang="en-US" altLang="ja-JP" sz="1400" dirty="0" smtClean="0">
                <a:latin typeface="+mj-ea"/>
                <a:ea typeface="+mj-ea"/>
              </a:rPr>
              <a:t>System Theme C</a:t>
            </a:r>
            <a:endParaRPr kumimoji="1" lang="ja-JP" altLang="en-US" sz="1400" dirty="0">
              <a:latin typeface="+mj-ea"/>
              <a:ea typeface="+mj-ea"/>
            </a:endParaRPr>
          </a:p>
        </p:txBody>
      </p:sp>
      <p:sp>
        <p:nvSpPr>
          <p:cNvPr id="25" name="角丸四角形 24"/>
          <p:cNvSpPr/>
          <p:nvPr/>
        </p:nvSpPr>
        <p:spPr>
          <a:xfrm>
            <a:off x="5439412" y="1736429"/>
            <a:ext cx="3593293" cy="4695228"/>
          </a:xfrm>
          <a:prstGeom prst="roundRect">
            <a:avLst/>
          </a:prstGeom>
          <a:noFill/>
          <a:ln w="2540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smtClean="0">
              <a:solidFill>
                <a:schemeClr val="tx1"/>
              </a:solidFill>
              <a:latin typeface="ＭＳ Ｐゴシック" panose="020B0600070205080204" pitchFamily="50" charset="-128"/>
              <a:ea typeface="ＭＳ Ｐゴシック" panose="020B0600070205080204" pitchFamily="50" charset="-128"/>
            </a:endParaRPr>
          </a:p>
        </p:txBody>
      </p:sp>
      <p:sp>
        <p:nvSpPr>
          <p:cNvPr id="47" name="角丸四角形 46"/>
          <p:cNvSpPr/>
          <p:nvPr/>
        </p:nvSpPr>
        <p:spPr>
          <a:xfrm>
            <a:off x="123266" y="1736430"/>
            <a:ext cx="5203360" cy="4695227"/>
          </a:xfrm>
          <a:prstGeom prst="roundRect">
            <a:avLst/>
          </a:prstGeom>
          <a:noFill/>
          <a:ln w="2540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smtClean="0">
              <a:solidFill>
                <a:schemeClr val="tx1"/>
              </a:solidFill>
              <a:latin typeface="ＭＳ Ｐゴシック" panose="020B0600070205080204" pitchFamily="50" charset="-128"/>
              <a:ea typeface="ＭＳ Ｐゴシック" panose="020B0600070205080204" pitchFamily="50" charset="-128"/>
            </a:endParaRPr>
          </a:p>
        </p:txBody>
      </p:sp>
      <p:sp>
        <p:nvSpPr>
          <p:cNvPr id="5" name="テキスト ボックス 4"/>
          <p:cNvSpPr txBox="1"/>
          <p:nvPr/>
        </p:nvSpPr>
        <p:spPr>
          <a:xfrm>
            <a:off x="1013635" y="1535112"/>
            <a:ext cx="3518110" cy="36933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n-US" altLang="ja-JP" dirty="0" smtClean="0">
                <a:latin typeface="+mj-ea"/>
                <a:ea typeface="+mj-ea"/>
              </a:rPr>
              <a:t>Parts or Components Proposal</a:t>
            </a:r>
            <a:endParaRPr kumimoji="1" lang="ja-JP" altLang="en-US" dirty="0">
              <a:latin typeface="+mj-ea"/>
              <a:ea typeface="+mj-ea"/>
            </a:endParaRPr>
          </a:p>
        </p:txBody>
      </p:sp>
      <p:sp>
        <p:nvSpPr>
          <p:cNvPr id="12" name="テキスト ボックス 11"/>
          <p:cNvSpPr txBox="1"/>
          <p:nvPr/>
        </p:nvSpPr>
        <p:spPr>
          <a:xfrm>
            <a:off x="5957778" y="1551763"/>
            <a:ext cx="2758968" cy="36933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kumimoji="1" lang="en-US" altLang="ja-JP" dirty="0" smtClean="0">
                <a:latin typeface="+mj-ea"/>
                <a:ea typeface="+mj-ea"/>
              </a:rPr>
              <a:t>System Level Proposal</a:t>
            </a:r>
            <a:endParaRPr kumimoji="1" lang="ja-JP" altLang="en-US" dirty="0">
              <a:latin typeface="+mj-ea"/>
              <a:ea typeface="+mj-ea"/>
            </a:endParaRPr>
          </a:p>
        </p:txBody>
      </p:sp>
      <p:sp>
        <p:nvSpPr>
          <p:cNvPr id="3" name="テキスト ボックス 2"/>
          <p:cNvSpPr txBox="1"/>
          <p:nvPr/>
        </p:nvSpPr>
        <p:spPr>
          <a:xfrm>
            <a:off x="370114" y="6215633"/>
            <a:ext cx="579689" cy="246221"/>
          </a:xfrm>
          <a:prstGeom prst="rect">
            <a:avLst/>
          </a:prstGeom>
          <a:noFill/>
        </p:spPr>
        <p:txBody>
          <a:bodyPr wrap="square" rtlCol="0">
            <a:spAutoFit/>
          </a:bodyPr>
          <a:lstStyle/>
          <a:p>
            <a:r>
              <a:rPr kumimoji="1" lang="en-US" altLang="ja-JP" sz="1000" dirty="0" smtClean="0">
                <a:latin typeface="+mj-ea"/>
                <a:ea typeface="+mj-ea"/>
              </a:rPr>
              <a:t>Part A</a:t>
            </a:r>
            <a:endParaRPr kumimoji="1" lang="ja-JP" altLang="en-US" sz="1000" dirty="0">
              <a:latin typeface="+mj-ea"/>
              <a:ea typeface="+mj-ea"/>
            </a:endParaRPr>
          </a:p>
        </p:txBody>
      </p:sp>
      <p:sp>
        <p:nvSpPr>
          <p:cNvPr id="38" name="テキスト ボックス 37"/>
          <p:cNvSpPr txBox="1"/>
          <p:nvPr/>
        </p:nvSpPr>
        <p:spPr>
          <a:xfrm>
            <a:off x="982679" y="6215633"/>
            <a:ext cx="626831" cy="246221"/>
          </a:xfrm>
          <a:prstGeom prst="rect">
            <a:avLst/>
          </a:prstGeom>
          <a:noFill/>
        </p:spPr>
        <p:txBody>
          <a:bodyPr wrap="square" rtlCol="0">
            <a:spAutoFit/>
          </a:bodyPr>
          <a:lstStyle/>
          <a:p>
            <a:r>
              <a:rPr kumimoji="1" lang="en-US" altLang="ja-JP" sz="1000" dirty="0" smtClean="0">
                <a:latin typeface="+mj-ea"/>
                <a:ea typeface="+mj-ea"/>
              </a:rPr>
              <a:t>Part B</a:t>
            </a:r>
            <a:endParaRPr kumimoji="1" lang="ja-JP" altLang="en-US" sz="1000" dirty="0">
              <a:latin typeface="+mj-ea"/>
              <a:ea typeface="+mj-ea"/>
            </a:endParaRPr>
          </a:p>
        </p:txBody>
      </p:sp>
      <p:sp>
        <p:nvSpPr>
          <p:cNvPr id="39" name="テキスト ボックス 38"/>
          <p:cNvSpPr txBox="1"/>
          <p:nvPr/>
        </p:nvSpPr>
        <p:spPr>
          <a:xfrm>
            <a:off x="1447961" y="6215633"/>
            <a:ext cx="645825" cy="246221"/>
          </a:xfrm>
          <a:prstGeom prst="rect">
            <a:avLst/>
          </a:prstGeom>
          <a:noFill/>
        </p:spPr>
        <p:txBody>
          <a:bodyPr wrap="square" rtlCol="0">
            <a:spAutoFit/>
          </a:bodyPr>
          <a:lstStyle/>
          <a:p>
            <a:r>
              <a:rPr lang="en-US" altLang="ja-JP" sz="1000" dirty="0" smtClean="0">
                <a:latin typeface="+mj-ea"/>
                <a:ea typeface="+mj-ea"/>
              </a:rPr>
              <a:t>Part C</a:t>
            </a:r>
            <a:endParaRPr kumimoji="1" lang="ja-JP" altLang="en-US" sz="1000" dirty="0">
              <a:latin typeface="+mj-ea"/>
              <a:ea typeface="+mj-ea"/>
            </a:endParaRPr>
          </a:p>
        </p:txBody>
      </p:sp>
      <p:sp>
        <p:nvSpPr>
          <p:cNvPr id="15" name="下矢印 14"/>
          <p:cNvSpPr/>
          <p:nvPr/>
        </p:nvSpPr>
        <p:spPr>
          <a:xfrm rot="20753412">
            <a:off x="2920039" y="6065123"/>
            <a:ext cx="2337442" cy="432048"/>
          </a:xfrm>
          <a:prstGeom prst="downArrow">
            <a:avLst/>
          </a:prstGeom>
          <a:solidFill>
            <a:schemeClr val="bg1"/>
          </a:solidFill>
          <a:ln w="127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b="1" dirty="0" err="1" smtClean="0">
                <a:solidFill>
                  <a:srgbClr val="002060"/>
                </a:solidFill>
                <a:latin typeface="HG丸ｺﾞｼｯｸM-PRO" panose="020F0600000000000000" pitchFamily="50" charset="-128"/>
                <a:ea typeface="HG丸ｺﾞｼｯｸM-PRO" panose="020F0600000000000000" pitchFamily="50" charset="-128"/>
              </a:rPr>
              <a:t>upto</a:t>
            </a:r>
            <a:r>
              <a:rPr kumimoji="1" lang="en-US" altLang="ja-JP" sz="1400" b="1" dirty="0" smtClean="0">
                <a:solidFill>
                  <a:srgbClr val="002060"/>
                </a:solidFill>
                <a:latin typeface="HG丸ｺﾞｼｯｸM-PRO" panose="020F0600000000000000" pitchFamily="50" charset="-128"/>
                <a:ea typeface="HG丸ｺﾞｼｯｸM-PRO" panose="020F0600000000000000" pitchFamily="50" charset="-128"/>
              </a:rPr>
              <a:t> 5 Satellites</a:t>
            </a:r>
            <a:endParaRPr kumimoji="1" lang="ja-JP" altLang="en-US" sz="1400" b="1" dirty="0" smtClean="0">
              <a:solidFill>
                <a:srgbClr val="002060"/>
              </a:solidFill>
              <a:latin typeface="HG丸ｺﾞｼｯｸM-PRO" panose="020F0600000000000000" pitchFamily="50" charset="-128"/>
              <a:ea typeface="HG丸ｺﾞｼｯｸM-PRO" panose="020F0600000000000000" pitchFamily="50" charset="-128"/>
            </a:endParaRPr>
          </a:p>
        </p:txBody>
      </p:sp>
      <p:pic>
        <p:nvPicPr>
          <p:cNvPr id="63" name="Picture 82" descr="C:\Users\01142\Desktop\6ffe60c164c14ed7822ed441078dff8c.jpg"/>
          <p:cNvPicPr>
            <a:picLocks noChangeAspect="1" noChangeArrowheads="1"/>
          </p:cNvPicPr>
          <p:nvPr/>
        </p:nvPicPr>
        <p:blipFill>
          <a:blip r:embed="rId12" cstate="print">
            <a:extLst>
              <a:ext uri="{28A0092B-C50C-407E-A947-70E740481C1C}">
                <a14:useLocalDpi xmlns:a14="http://schemas.microsoft.com/office/drawing/2010/main" xmlns="" val="0"/>
              </a:ext>
            </a:extLst>
          </a:blip>
          <a:srcRect/>
          <a:stretch>
            <a:fillRect/>
          </a:stretch>
        </p:blipFill>
        <p:spPr bwMode="auto">
          <a:xfrm rot="4893159">
            <a:off x="5705749" y="4832868"/>
            <a:ext cx="504056" cy="31975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 name="テキスト ボックス 15"/>
          <p:cNvSpPr txBox="1"/>
          <p:nvPr/>
        </p:nvSpPr>
        <p:spPr>
          <a:xfrm>
            <a:off x="6375927" y="6313901"/>
            <a:ext cx="2490669" cy="461665"/>
          </a:xfrm>
          <a:prstGeom prst="rect">
            <a:avLst/>
          </a:prstGeom>
          <a:noFill/>
        </p:spPr>
        <p:txBody>
          <a:bodyPr wrap="square" rtlCol="0">
            <a:spAutoFit/>
          </a:bodyPr>
          <a:lstStyle/>
          <a:p>
            <a:pPr algn="ctr"/>
            <a:r>
              <a:rPr lang="en-US" altLang="ja-JP" sz="2400" b="1" dirty="0" smtClean="0">
                <a:solidFill>
                  <a:srgbClr val="002060"/>
                </a:solidFill>
                <a:latin typeface="HG丸ｺﾞｼｯｸM-PRO" panose="020F0600000000000000" pitchFamily="50" charset="-128"/>
                <a:ea typeface="HG丸ｺﾞｼｯｸM-PRO" panose="020F0600000000000000" pitchFamily="50" charset="-128"/>
              </a:rPr>
              <a:t>2018 1</a:t>
            </a:r>
            <a:r>
              <a:rPr lang="en-US" altLang="ja-JP" sz="2400" b="1" baseline="30000" dirty="0" smtClean="0">
                <a:solidFill>
                  <a:srgbClr val="002060"/>
                </a:solidFill>
                <a:latin typeface="HG丸ｺﾞｼｯｸM-PRO" panose="020F0600000000000000" pitchFamily="50" charset="-128"/>
                <a:ea typeface="HG丸ｺﾞｼｯｸM-PRO" panose="020F0600000000000000" pitchFamily="50" charset="-128"/>
              </a:rPr>
              <a:t>st</a:t>
            </a:r>
            <a:r>
              <a:rPr lang="en-US" altLang="ja-JP" sz="2400" b="1" dirty="0" smtClean="0">
                <a:solidFill>
                  <a:srgbClr val="002060"/>
                </a:solidFill>
                <a:latin typeface="HG丸ｺﾞｼｯｸM-PRO" panose="020F0600000000000000" pitchFamily="50" charset="-128"/>
                <a:ea typeface="HG丸ｺﾞｼｯｸM-PRO" panose="020F0600000000000000" pitchFamily="50" charset="-128"/>
              </a:rPr>
              <a:t> Q</a:t>
            </a:r>
            <a:endParaRPr lang="ja-JP" altLang="en-US" sz="2400" b="1" dirty="0">
              <a:solidFill>
                <a:srgbClr val="002060"/>
              </a:solidFill>
              <a:latin typeface="HG丸ｺﾞｼｯｸM-PRO" panose="020F0600000000000000" pitchFamily="50" charset="-128"/>
              <a:ea typeface="HG丸ｺﾞｼｯｸM-PRO" panose="020F0600000000000000" pitchFamily="50" charset="-128"/>
            </a:endParaRPr>
          </a:p>
        </p:txBody>
      </p:sp>
      <p:sp>
        <p:nvSpPr>
          <p:cNvPr id="41" name="テキスト ボックス 40"/>
          <p:cNvSpPr txBox="1"/>
          <p:nvPr/>
        </p:nvSpPr>
        <p:spPr>
          <a:xfrm>
            <a:off x="4016396" y="2539892"/>
            <a:ext cx="645825" cy="246221"/>
          </a:xfrm>
          <a:prstGeom prst="rect">
            <a:avLst/>
          </a:prstGeom>
          <a:noFill/>
        </p:spPr>
        <p:txBody>
          <a:bodyPr wrap="square" rtlCol="0">
            <a:spAutoFit/>
          </a:bodyPr>
          <a:lstStyle/>
          <a:p>
            <a:r>
              <a:rPr lang="en-US" altLang="ja-JP" sz="1000" dirty="0" smtClean="0">
                <a:latin typeface="+mj-ea"/>
                <a:ea typeface="+mj-ea"/>
              </a:rPr>
              <a:t>Comp A</a:t>
            </a:r>
            <a:endParaRPr kumimoji="1" lang="ja-JP" altLang="en-US" sz="1000" dirty="0">
              <a:latin typeface="+mj-ea"/>
              <a:ea typeface="+mj-ea"/>
            </a:endParaRPr>
          </a:p>
        </p:txBody>
      </p:sp>
      <p:sp>
        <p:nvSpPr>
          <p:cNvPr id="42" name="テキスト ボックス 41"/>
          <p:cNvSpPr txBox="1"/>
          <p:nvPr/>
        </p:nvSpPr>
        <p:spPr>
          <a:xfrm>
            <a:off x="3978663" y="3825610"/>
            <a:ext cx="645825" cy="246221"/>
          </a:xfrm>
          <a:prstGeom prst="rect">
            <a:avLst/>
          </a:prstGeom>
          <a:noFill/>
        </p:spPr>
        <p:txBody>
          <a:bodyPr wrap="square" rtlCol="0">
            <a:spAutoFit/>
          </a:bodyPr>
          <a:lstStyle/>
          <a:p>
            <a:r>
              <a:rPr lang="en-US" altLang="ja-JP" sz="1000" dirty="0" smtClean="0">
                <a:latin typeface="+mj-ea"/>
                <a:ea typeface="+mj-ea"/>
              </a:rPr>
              <a:t>Comp B</a:t>
            </a:r>
            <a:endParaRPr kumimoji="1" lang="ja-JP" altLang="en-US" sz="1000" dirty="0">
              <a:latin typeface="+mj-ea"/>
              <a:ea typeface="+mj-ea"/>
            </a:endParaRPr>
          </a:p>
        </p:txBody>
      </p:sp>
      <p:sp>
        <p:nvSpPr>
          <p:cNvPr id="46" name="テキスト ボックス 45"/>
          <p:cNvSpPr txBox="1"/>
          <p:nvPr/>
        </p:nvSpPr>
        <p:spPr>
          <a:xfrm>
            <a:off x="3575666" y="5629864"/>
            <a:ext cx="645825" cy="246221"/>
          </a:xfrm>
          <a:prstGeom prst="rect">
            <a:avLst/>
          </a:prstGeom>
          <a:noFill/>
        </p:spPr>
        <p:txBody>
          <a:bodyPr wrap="square" rtlCol="0">
            <a:spAutoFit/>
          </a:bodyPr>
          <a:lstStyle/>
          <a:p>
            <a:r>
              <a:rPr lang="en-US" altLang="ja-JP" sz="1000" dirty="0" smtClean="0">
                <a:latin typeface="+mj-ea"/>
                <a:ea typeface="+mj-ea"/>
              </a:rPr>
              <a:t>Comp C</a:t>
            </a:r>
            <a:endParaRPr kumimoji="1" lang="ja-JP" altLang="en-US" sz="1000" dirty="0">
              <a:latin typeface="+mj-ea"/>
              <a:ea typeface="+mj-ea"/>
            </a:endParaRPr>
          </a:p>
        </p:txBody>
      </p:sp>
      <p:sp>
        <p:nvSpPr>
          <p:cNvPr id="48" name="テキスト ボックス 47"/>
          <p:cNvSpPr txBox="1"/>
          <p:nvPr/>
        </p:nvSpPr>
        <p:spPr>
          <a:xfrm>
            <a:off x="2589337" y="5955504"/>
            <a:ext cx="645825" cy="246221"/>
          </a:xfrm>
          <a:prstGeom prst="rect">
            <a:avLst/>
          </a:prstGeom>
          <a:noFill/>
        </p:spPr>
        <p:txBody>
          <a:bodyPr wrap="square" rtlCol="0">
            <a:spAutoFit/>
          </a:bodyPr>
          <a:lstStyle/>
          <a:p>
            <a:r>
              <a:rPr lang="en-US" altLang="ja-JP" sz="1000" dirty="0" smtClean="0">
                <a:latin typeface="+mj-ea"/>
                <a:ea typeface="+mj-ea"/>
              </a:rPr>
              <a:t>Comp D</a:t>
            </a:r>
            <a:endParaRPr kumimoji="1" lang="ja-JP" altLang="en-US" sz="1000" dirty="0">
              <a:latin typeface="+mj-ea"/>
              <a:ea typeface="+mj-ea"/>
            </a:endParaRPr>
          </a:p>
        </p:txBody>
      </p:sp>
    </p:spTree>
    <p:extLst>
      <p:ext uri="{BB962C8B-B14F-4D97-AF65-F5344CB8AC3E}">
        <p14:creationId xmlns:p14="http://schemas.microsoft.com/office/powerpoint/2010/main" xmlns="" val="67822034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モジュール">
  <a:themeElements>
    <a:clrScheme name="モジュール">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ユーザー定義 1">
      <a:majorFont>
        <a:latin typeface="Arial Black"/>
        <a:ea typeface="FGP丸ｺﾞｼｯｸ体Ca-U"/>
        <a:cs typeface=""/>
      </a:majorFont>
      <a:minorFont>
        <a:latin typeface="Arial"/>
        <a:ea typeface="FG丸ｺﾞｼｯｸ体Ca-L"/>
        <a:cs typeface=""/>
      </a:minorFont>
    </a:fontScheme>
    <a:fmtScheme name="モジュール">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モジュール">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themeOverride>
</file>

<file path=docProps/app.xml><?xml version="1.0" encoding="utf-8"?>
<Properties xmlns="http://schemas.openxmlformats.org/officeDocument/2006/extended-properties" xmlns:vt="http://schemas.openxmlformats.org/officeDocument/2006/docPropsVTypes">
  <Template>Module</Template>
  <TotalTime>34887</TotalTime>
  <Words>971</Words>
  <Application>Microsoft Office PowerPoint</Application>
  <PresentationFormat>On-screen Show (4:3)</PresentationFormat>
  <Paragraphs>202</Paragraphs>
  <Slides>12</Slides>
  <Notes>3</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モジュール</vt:lpstr>
      <vt:lpstr>Slide 1</vt:lpstr>
      <vt:lpstr>Outline and Introduction</vt:lpstr>
      <vt:lpstr>Technology demonstration by using small satellites</vt:lpstr>
      <vt:lpstr>Japanese Space Policy</vt:lpstr>
      <vt:lpstr>Recognition of the Government of Japan </vt:lpstr>
      <vt:lpstr>Description content on  the Basic Space Policy</vt:lpstr>
      <vt:lpstr>Aims of the program</vt:lpstr>
      <vt:lpstr>Framework of the program</vt:lpstr>
      <vt:lpstr>Innovative Satellite Technology Demonstration Program  (under discussing)</vt:lpstr>
      <vt:lpstr>Epsilon Rocket Loading Form </vt:lpstr>
      <vt:lpstr>Applicant Eligibility</vt:lpstr>
      <vt:lpstr>Slide 12</vt:lpstr>
    </vt:vector>
  </TitlesOfParts>
  <Company>宇宙航空研究開発機構</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Neutron radiography</dc:title>
  <dc:creator>衛星推進技術グループ</dc:creator>
  <cp:lastModifiedBy>rwhite</cp:lastModifiedBy>
  <cp:revision>1293</cp:revision>
  <dcterms:created xsi:type="dcterms:W3CDTF">2007-10-13T23:20:21Z</dcterms:created>
  <dcterms:modified xsi:type="dcterms:W3CDTF">2015-09-17T11:09:31Z</dcterms:modified>
</cp:coreProperties>
</file>