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7" r:id="rId2"/>
    <p:sldId id="272" r:id="rId3"/>
    <p:sldId id="273" r:id="rId4"/>
    <p:sldId id="274" r:id="rId5"/>
    <p:sldId id="275" r:id="rId6"/>
    <p:sldId id="276" r:id="rId7"/>
    <p:sldId id="277" r:id="rId8"/>
  </p:sldIdLst>
  <p:sldSz cx="9144000" cy="6858000" type="screen4x3"/>
  <p:notesSz cx="6794500" cy="9931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1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0F7422-E30D-4412-8FBC-E07FA2B7D774}" type="datetimeFigureOut">
              <a:rPr lang="en-US" smtClean="0"/>
              <a:pPr/>
              <a:t>8/20/2015</a:t>
            </a:fld>
            <a:endParaRPr lang="en-US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914400" y="744538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79450" y="4717415"/>
            <a:ext cx="5435600" cy="446913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48645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9B57E5-F184-45C0-A87C-2750F7C57CE3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546480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marL="33254743" indent="-32853916"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204550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605377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006204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407032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eaLnBrk="1"/>
            <a:fld id="{0B3B4406-74F4-4C81-A791-71AEE8535B97}" type="slidenum">
              <a:rPr lang="fr-FR" altLang="it-IT">
                <a:solidFill>
                  <a:srgbClr val="000000"/>
                </a:solidFill>
                <a:latin typeface="Times New Roman" charset="0"/>
              </a:rPr>
              <a:pPr eaLnBrk="1"/>
              <a:t>1</a:t>
            </a:fld>
            <a:endParaRPr lang="fr-FR" altLang="it-IT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36867" name="Text Box 1"/>
          <p:cNvSpPr txBox="1">
            <a:spLocks noChangeArrowheads="1"/>
          </p:cNvSpPr>
          <p:nvPr/>
        </p:nvSpPr>
        <p:spPr bwMode="auto">
          <a:xfrm>
            <a:off x="3845272" y="9434461"/>
            <a:ext cx="2943521" cy="491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marL="37931725" indent="-37474525"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algn="r" eaLnBrk="1">
              <a:lnSpc>
                <a:spcPct val="95000"/>
              </a:lnSpc>
              <a:buClrTx/>
              <a:buFontTx/>
              <a:buNone/>
            </a:pPr>
            <a:fld id="{FEFAF815-494B-44E6-8BEC-D586687130BB}" type="slidenum">
              <a:rPr lang="fr-FR" altLang="it-IT" sz="1200">
                <a:solidFill>
                  <a:srgbClr val="000000"/>
                </a:solidFill>
                <a:latin typeface="Times New Roman" charset="0"/>
              </a:rPr>
              <a:pPr algn="r" eaLnBrk="1">
                <a:lnSpc>
                  <a:spcPct val="95000"/>
                </a:lnSpc>
                <a:buClrTx/>
                <a:buFontTx/>
                <a:buNone/>
              </a:pPr>
              <a:t>1</a:t>
            </a:fld>
            <a:endParaRPr lang="fr-FR" altLang="it-IT" sz="120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3686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55650"/>
            <a:ext cx="4960937" cy="372268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165" y="4717231"/>
            <a:ext cx="5436171" cy="4469498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it-IT" altLang="it-IT" smtClean="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marL="33254743" indent="-32853916"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204550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605377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006204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407032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eaLnBrk="1"/>
            <a:fld id="{0B3B4406-74F4-4C81-A791-71AEE8535B97}" type="slidenum">
              <a:rPr lang="fr-FR" altLang="it-IT">
                <a:solidFill>
                  <a:srgbClr val="000000"/>
                </a:solidFill>
                <a:latin typeface="Times New Roman" charset="0"/>
              </a:rPr>
              <a:pPr eaLnBrk="1"/>
              <a:t>2</a:t>
            </a:fld>
            <a:endParaRPr lang="fr-FR" altLang="it-IT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36867" name="Text Box 1"/>
          <p:cNvSpPr txBox="1">
            <a:spLocks noChangeArrowheads="1"/>
          </p:cNvSpPr>
          <p:nvPr/>
        </p:nvSpPr>
        <p:spPr bwMode="auto">
          <a:xfrm>
            <a:off x="3845272" y="9434461"/>
            <a:ext cx="2943521" cy="491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marL="37931725" indent="-37474525"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algn="r" eaLnBrk="1">
              <a:lnSpc>
                <a:spcPct val="95000"/>
              </a:lnSpc>
              <a:buClrTx/>
              <a:buFontTx/>
              <a:buNone/>
            </a:pPr>
            <a:fld id="{FEFAF815-494B-44E6-8BEC-D586687130BB}" type="slidenum">
              <a:rPr lang="fr-FR" altLang="it-IT" sz="1200">
                <a:solidFill>
                  <a:srgbClr val="000000"/>
                </a:solidFill>
                <a:latin typeface="Times New Roman" charset="0"/>
              </a:rPr>
              <a:pPr algn="r" eaLnBrk="1">
                <a:lnSpc>
                  <a:spcPct val="95000"/>
                </a:lnSpc>
                <a:buClrTx/>
                <a:buFontTx/>
                <a:buNone/>
              </a:pPr>
              <a:t>2</a:t>
            </a:fld>
            <a:endParaRPr lang="fr-FR" altLang="it-IT" sz="120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3686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55650"/>
            <a:ext cx="4960937" cy="372268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165" y="4717231"/>
            <a:ext cx="5436171" cy="4469498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it-IT" altLang="it-IT" smtClean="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marL="33254743" indent="-32853916"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204550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605377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006204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407032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eaLnBrk="1"/>
            <a:fld id="{0B3B4406-74F4-4C81-A791-71AEE8535B97}" type="slidenum">
              <a:rPr lang="fr-FR" altLang="it-IT">
                <a:solidFill>
                  <a:srgbClr val="000000"/>
                </a:solidFill>
                <a:latin typeface="Times New Roman" charset="0"/>
              </a:rPr>
              <a:pPr eaLnBrk="1"/>
              <a:t>3</a:t>
            </a:fld>
            <a:endParaRPr lang="fr-FR" altLang="it-IT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36867" name="Text Box 1"/>
          <p:cNvSpPr txBox="1">
            <a:spLocks noChangeArrowheads="1"/>
          </p:cNvSpPr>
          <p:nvPr/>
        </p:nvSpPr>
        <p:spPr bwMode="auto">
          <a:xfrm>
            <a:off x="3845272" y="9434461"/>
            <a:ext cx="2943521" cy="491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marL="37931725" indent="-37474525"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algn="r" eaLnBrk="1">
              <a:lnSpc>
                <a:spcPct val="95000"/>
              </a:lnSpc>
              <a:buClrTx/>
              <a:buFontTx/>
              <a:buNone/>
            </a:pPr>
            <a:fld id="{FEFAF815-494B-44E6-8BEC-D586687130BB}" type="slidenum">
              <a:rPr lang="fr-FR" altLang="it-IT" sz="1200">
                <a:solidFill>
                  <a:srgbClr val="000000"/>
                </a:solidFill>
                <a:latin typeface="Times New Roman" charset="0"/>
              </a:rPr>
              <a:pPr algn="r" eaLnBrk="1">
                <a:lnSpc>
                  <a:spcPct val="95000"/>
                </a:lnSpc>
                <a:buClrTx/>
                <a:buFontTx/>
                <a:buNone/>
              </a:pPr>
              <a:t>3</a:t>
            </a:fld>
            <a:endParaRPr lang="fr-FR" altLang="it-IT" sz="120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3686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55650"/>
            <a:ext cx="4960937" cy="372268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165" y="4717231"/>
            <a:ext cx="5436171" cy="4469498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it-IT" altLang="it-IT" smtClean="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marL="33254743" indent="-32853916"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204550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605377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006204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407032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eaLnBrk="1"/>
            <a:fld id="{0B3B4406-74F4-4C81-A791-71AEE8535B97}" type="slidenum">
              <a:rPr lang="fr-FR" altLang="it-IT">
                <a:solidFill>
                  <a:srgbClr val="000000"/>
                </a:solidFill>
                <a:latin typeface="Times New Roman" charset="0"/>
              </a:rPr>
              <a:pPr eaLnBrk="1"/>
              <a:t>4</a:t>
            </a:fld>
            <a:endParaRPr lang="fr-FR" altLang="it-IT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36867" name="Text Box 1"/>
          <p:cNvSpPr txBox="1">
            <a:spLocks noChangeArrowheads="1"/>
          </p:cNvSpPr>
          <p:nvPr/>
        </p:nvSpPr>
        <p:spPr bwMode="auto">
          <a:xfrm>
            <a:off x="3845272" y="9434461"/>
            <a:ext cx="2943521" cy="491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marL="37931725" indent="-37474525"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algn="r" eaLnBrk="1">
              <a:lnSpc>
                <a:spcPct val="95000"/>
              </a:lnSpc>
              <a:buClrTx/>
              <a:buFontTx/>
              <a:buNone/>
            </a:pPr>
            <a:fld id="{FEFAF815-494B-44E6-8BEC-D586687130BB}" type="slidenum">
              <a:rPr lang="fr-FR" altLang="it-IT" sz="1200">
                <a:solidFill>
                  <a:srgbClr val="000000"/>
                </a:solidFill>
                <a:latin typeface="Times New Roman" charset="0"/>
              </a:rPr>
              <a:pPr algn="r" eaLnBrk="1">
                <a:lnSpc>
                  <a:spcPct val="95000"/>
                </a:lnSpc>
                <a:buClrTx/>
                <a:buFontTx/>
                <a:buNone/>
              </a:pPr>
              <a:t>4</a:t>
            </a:fld>
            <a:endParaRPr lang="fr-FR" altLang="it-IT" sz="120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3686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55650"/>
            <a:ext cx="4960937" cy="372268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165" y="4717231"/>
            <a:ext cx="5436171" cy="4469498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it-IT" altLang="it-IT" smtClean="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marL="33254743" indent="-32853916"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204550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605377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006204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407032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eaLnBrk="1"/>
            <a:fld id="{0B3B4406-74F4-4C81-A791-71AEE8535B97}" type="slidenum">
              <a:rPr lang="fr-FR" altLang="it-IT">
                <a:solidFill>
                  <a:srgbClr val="000000"/>
                </a:solidFill>
                <a:latin typeface="Times New Roman" charset="0"/>
              </a:rPr>
              <a:pPr eaLnBrk="1"/>
              <a:t>5</a:t>
            </a:fld>
            <a:endParaRPr lang="fr-FR" altLang="it-IT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36867" name="Text Box 1"/>
          <p:cNvSpPr txBox="1">
            <a:spLocks noChangeArrowheads="1"/>
          </p:cNvSpPr>
          <p:nvPr/>
        </p:nvSpPr>
        <p:spPr bwMode="auto">
          <a:xfrm>
            <a:off x="3845272" y="9434461"/>
            <a:ext cx="2943521" cy="491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marL="37931725" indent="-37474525"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algn="r" eaLnBrk="1">
              <a:lnSpc>
                <a:spcPct val="95000"/>
              </a:lnSpc>
              <a:buClrTx/>
              <a:buFontTx/>
              <a:buNone/>
            </a:pPr>
            <a:fld id="{FEFAF815-494B-44E6-8BEC-D586687130BB}" type="slidenum">
              <a:rPr lang="fr-FR" altLang="it-IT" sz="1200">
                <a:solidFill>
                  <a:srgbClr val="000000"/>
                </a:solidFill>
                <a:latin typeface="Times New Roman" charset="0"/>
              </a:rPr>
              <a:pPr algn="r" eaLnBrk="1">
                <a:lnSpc>
                  <a:spcPct val="95000"/>
                </a:lnSpc>
                <a:buClrTx/>
                <a:buFontTx/>
                <a:buNone/>
              </a:pPr>
              <a:t>5</a:t>
            </a:fld>
            <a:endParaRPr lang="fr-FR" altLang="it-IT" sz="120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3686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55650"/>
            <a:ext cx="4960937" cy="372268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165" y="4717231"/>
            <a:ext cx="5436171" cy="4469498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it-IT" altLang="it-IT" smtClean="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marL="33254743" indent="-32853916"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204550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605377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006204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407032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eaLnBrk="1"/>
            <a:fld id="{0B3B4406-74F4-4C81-A791-71AEE8535B97}" type="slidenum">
              <a:rPr lang="fr-FR" altLang="it-IT">
                <a:solidFill>
                  <a:srgbClr val="000000"/>
                </a:solidFill>
                <a:latin typeface="Times New Roman" charset="0"/>
              </a:rPr>
              <a:pPr eaLnBrk="1"/>
              <a:t>6</a:t>
            </a:fld>
            <a:endParaRPr lang="fr-FR" altLang="it-IT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36867" name="Text Box 1"/>
          <p:cNvSpPr txBox="1">
            <a:spLocks noChangeArrowheads="1"/>
          </p:cNvSpPr>
          <p:nvPr/>
        </p:nvSpPr>
        <p:spPr bwMode="auto">
          <a:xfrm>
            <a:off x="3845272" y="9434461"/>
            <a:ext cx="2943521" cy="491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marL="37931725" indent="-37474525"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algn="r" eaLnBrk="1">
              <a:lnSpc>
                <a:spcPct val="95000"/>
              </a:lnSpc>
              <a:buClrTx/>
              <a:buFontTx/>
              <a:buNone/>
            </a:pPr>
            <a:fld id="{FEFAF815-494B-44E6-8BEC-D586687130BB}" type="slidenum">
              <a:rPr lang="fr-FR" altLang="it-IT" sz="1200">
                <a:solidFill>
                  <a:srgbClr val="000000"/>
                </a:solidFill>
                <a:latin typeface="Times New Roman" charset="0"/>
              </a:rPr>
              <a:pPr algn="r" eaLnBrk="1">
                <a:lnSpc>
                  <a:spcPct val="95000"/>
                </a:lnSpc>
                <a:buClrTx/>
                <a:buFontTx/>
                <a:buNone/>
              </a:pPr>
              <a:t>6</a:t>
            </a:fld>
            <a:endParaRPr lang="fr-FR" altLang="it-IT" sz="120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3686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55650"/>
            <a:ext cx="4960937" cy="372268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165" y="4717231"/>
            <a:ext cx="5436171" cy="4469498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it-IT" altLang="it-IT" smtClean="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marL="33254743" indent="-32853916"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204550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605377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006204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407032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eaLnBrk="1"/>
            <a:fld id="{0B3B4406-74F4-4C81-A791-71AEE8535B97}" type="slidenum">
              <a:rPr lang="fr-FR" altLang="it-IT">
                <a:solidFill>
                  <a:srgbClr val="000000"/>
                </a:solidFill>
                <a:latin typeface="Times New Roman" charset="0"/>
              </a:rPr>
              <a:pPr eaLnBrk="1"/>
              <a:t>7</a:t>
            </a:fld>
            <a:endParaRPr lang="fr-FR" altLang="it-IT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36867" name="Text Box 1"/>
          <p:cNvSpPr txBox="1">
            <a:spLocks noChangeArrowheads="1"/>
          </p:cNvSpPr>
          <p:nvPr/>
        </p:nvSpPr>
        <p:spPr bwMode="auto">
          <a:xfrm>
            <a:off x="3845272" y="9434461"/>
            <a:ext cx="2943521" cy="491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marL="37931725" indent="-37474525"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algn="r" eaLnBrk="1">
              <a:lnSpc>
                <a:spcPct val="95000"/>
              </a:lnSpc>
              <a:buClrTx/>
              <a:buFontTx/>
              <a:buNone/>
            </a:pPr>
            <a:fld id="{FEFAF815-494B-44E6-8BEC-D586687130BB}" type="slidenum">
              <a:rPr lang="fr-FR" altLang="it-IT" sz="1200">
                <a:solidFill>
                  <a:srgbClr val="000000"/>
                </a:solidFill>
                <a:latin typeface="Times New Roman" charset="0"/>
              </a:rPr>
              <a:pPr algn="r" eaLnBrk="1">
                <a:lnSpc>
                  <a:spcPct val="95000"/>
                </a:lnSpc>
                <a:buClrTx/>
                <a:buFontTx/>
                <a:buNone/>
              </a:pPr>
              <a:t>7</a:t>
            </a:fld>
            <a:endParaRPr lang="fr-FR" altLang="it-IT" sz="120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3686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55650"/>
            <a:ext cx="4960937" cy="372268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165" y="4717231"/>
            <a:ext cx="5436171" cy="4469498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it-IT" altLang="it-IT" smtClean="0">
              <a:latin typeface="Times New Roman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91719-3438-454D-A978-B27F391E8C83}" type="datetimeFigureOut">
              <a:rPr lang="en-US" smtClean="0"/>
              <a:pPr/>
              <a:t>8/20/2015</a:t>
            </a:fld>
            <a:endParaRPr lang="en-U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316ACF-163D-408C-A741-DE21F05B51EA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361823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91719-3438-454D-A978-B27F391E8C83}" type="datetimeFigureOut">
              <a:rPr lang="en-US" smtClean="0"/>
              <a:pPr/>
              <a:t>8/20/2015</a:t>
            </a:fld>
            <a:endParaRPr lang="en-U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316ACF-163D-408C-A741-DE21F05B51EA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36498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91719-3438-454D-A978-B27F391E8C83}" type="datetimeFigureOut">
              <a:rPr lang="en-US" smtClean="0"/>
              <a:pPr/>
              <a:t>8/20/2015</a:t>
            </a:fld>
            <a:endParaRPr lang="en-U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316ACF-163D-408C-A741-DE21F05B51EA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58444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91719-3438-454D-A978-B27F391E8C83}" type="datetimeFigureOut">
              <a:rPr lang="en-US" smtClean="0"/>
              <a:pPr/>
              <a:t>8/20/2015</a:t>
            </a:fld>
            <a:endParaRPr lang="en-U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316ACF-163D-408C-A741-DE21F05B51EA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149866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91719-3438-454D-A978-B27F391E8C83}" type="datetimeFigureOut">
              <a:rPr lang="en-US" smtClean="0"/>
              <a:pPr/>
              <a:t>8/20/2015</a:t>
            </a:fld>
            <a:endParaRPr lang="en-U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316ACF-163D-408C-A741-DE21F05B51EA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787133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91719-3438-454D-A978-B27F391E8C83}" type="datetimeFigureOut">
              <a:rPr lang="en-US" smtClean="0"/>
              <a:pPr/>
              <a:t>8/20/2015</a:t>
            </a:fld>
            <a:endParaRPr lang="en-US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316ACF-163D-408C-A741-DE21F05B51EA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908216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91719-3438-454D-A978-B27F391E8C83}" type="datetimeFigureOut">
              <a:rPr lang="en-US" smtClean="0"/>
              <a:pPr/>
              <a:t>8/20/2015</a:t>
            </a:fld>
            <a:endParaRPr lang="en-US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316ACF-163D-408C-A741-DE21F05B51EA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981717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91719-3438-454D-A978-B27F391E8C83}" type="datetimeFigureOut">
              <a:rPr lang="en-US" smtClean="0"/>
              <a:pPr/>
              <a:t>8/20/2015</a:t>
            </a:fld>
            <a:endParaRPr lang="en-US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316ACF-163D-408C-A741-DE21F05B51EA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623837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21/02/2015</a:t>
            </a:r>
            <a:endParaRPr lang="en-US" dirty="0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316ACF-163D-408C-A741-DE21F05B51EA}" type="slidenum">
              <a:rPr lang="en-US" smtClean="0"/>
              <a:pPr/>
              <a:t>‹N›</a:t>
            </a:fld>
            <a:endParaRPr lang="en-US"/>
          </a:p>
        </p:txBody>
      </p:sp>
      <p:pic>
        <p:nvPicPr>
          <p:cNvPr id="5" name="Picture 6" descr="E:\Dati\AMSAT Italia\Doc\Logo\Logo AMSAT Italia ® HR.tif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825" y="100013"/>
            <a:ext cx="2312988" cy="1052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5400" y="131763"/>
            <a:ext cx="1079500" cy="1052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7042803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91719-3438-454D-A978-B27F391E8C83}" type="datetimeFigureOut">
              <a:rPr lang="en-US" smtClean="0"/>
              <a:pPr/>
              <a:t>8/20/2015</a:t>
            </a:fld>
            <a:endParaRPr lang="en-US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316ACF-163D-408C-A741-DE21F05B51EA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67890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91719-3438-454D-A978-B27F391E8C83}" type="datetimeFigureOut">
              <a:rPr lang="en-US" smtClean="0"/>
              <a:pPr/>
              <a:t>8/20/2015</a:t>
            </a:fld>
            <a:endParaRPr lang="en-US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316ACF-163D-408C-A741-DE21F05B51EA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379077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691719-3438-454D-A978-B27F391E8C83}" type="datetimeFigureOut">
              <a:rPr lang="en-US" smtClean="0"/>
              <a:pPr/>
              <a:t>8/20/2015</a:t>
            </a:fld>
            <a:endParaRPr lang="en-U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316ACF-163D-408C-A741-DE21F05B51EA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00386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o 1"/>
          <p:cNvGrpSpPr/>
          <p:nvPr/>
        </p:nvGrpSpPr>
        <p:grpSpPr>
          <a:xfrm>
            <a:off x="377825" y="100013"/>
            <a:ext cx="8347075" cy="6588060"/>
            <a:chOff x="377825" y="100013"/>
            <a:chExt cx="8347075" cy="6588060"/>
          </a:xfrm>
        </p:grpSpPr>
        <p:sp>
          <p:nvSpPr>
            <p:cNvPr id="4098" name="Rectangle 1"/>
            <p:cNvSpPr>
              <a:spLocks noChangeArrowheads="1"/>
            </p:cNvSpPr>
            <p:nvPr/>
          </p:nvSpPr>
          <p:spPr bwMode="auto">
            <a:xfrm>
              <a:off x="685800" y="131763"/>
              <a:ext cx="7772400" cy="990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5000" rIns="90000" bIns="45000" anchor="ctr"/>
            <a:lstStyle>
              <a:lvl1pPr eaLnBrk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1pPr>
              <a:lvl2pPr marL="37931725" indent="-37474525" eaLnBrk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2pPr>
              <a:lvl3pPr eaLnBrk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3pPr>
              <a:lvl4pPr eaLnBrk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4pPr>
              <a:lvl5pPr eaLnBrk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5pPr>
              <a:lvl6pPr marL="2514600" indent="-228600" defTabSz="449263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6pPr>
              <a:lvl7pPr marL="2971800" indent="-228600" defTabSz="449263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7pPr>
              <a:lvl8pPr marL="3429000" indent="-228600" defTabSz="449263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8pPr>
              <a:lvl9pPr marL="3886200" indent="-228600" defTabSz="449263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ClrTx/>
              </a:pPr>
              <a:r>
                <a:rPr lang="it-IT" altLang="it-IT" sz="2400" b="1" dirty="0" smtClean="0">
                  <a:solidFill>
                    <a:srgbClr val="000000"/>
                  </a:solidFill>
                  <a:latin typeface="Calibri" charset="0"/>
                  <a:ea typeface="Verdana" charset="0"/>
                  <a:cs typeface="Verdana" charset="0"/>
                </a:rPr>
                <a:t> </a:t>
              </a:r>
              <a:endParaRPr lang="en-US" altLang="it-IT" sz="2000" b="1" dirty="0">
                <a:solidFill>
                  <a:srgbClr val="000000"/>
                </a:solidFill>
                <a:latin typeface="Calibri" charset="0"/>
                <a:ea typeface="Verdana" charset="0"/>
                <a:cs typeface="Verdana" charset="0"/>
              </a:endParaRPr>
            </a:p>
          </p:txBody>
        </p:sp>
        <p:sp>
          <p:nvSpPr>
            <p:cNvPr id="4099" name="Rectangle 2"/>
            <p:cNvSpPr>
              <a:spLocks noChangeArrowheads="1"/>
            </p:cNvSpPr>
            <p:nvPr/>
          </p:nvSpPr>
          <p:spPr bwMode="auto">
            <a:xfrm>
              <a:off x="1042988" y="6381750"/>
              <a:ext cx="7056437" cy="306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5000" rIns="90000" bIns="45000">
              <a:spAutoFit/>
            </a:bodyPr>
            <a:lstStyle>
              <a:lvl1pPr eaLnBrk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1pPr>
              <a:lvl2pPr marL="37931725" indent="-37474525" eaLnBrk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2pPr>
              <a:lvl3pPr eaLnBrk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3pPr>
              <a:lvl4pPr eaLnBrk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4pPr>
              <a:lvl5pPr eaLnBrk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5pPr>
              <a:lvl6pPr marL="2514600" indent="-228600" defTabSz="449263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6pPr>
              <a:lvl7pPr marL="2971800" indent="-228600" defTabSz="449263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7pPr>
              <a:lvl8pPr marL="3429000" indent="-228600" defTabSz="449263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8pPr>
              <a:lvl9pPr marL="3886200" indent="-228600" defTabSz="449263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ClrTx/>
                <a:buFontTx/>
                <a:buNone/>
              </a:pPr>
              <a:endParaRPr lang="en-US" altLang="it-IT" sz="1400" dirty="0">
                <a:solidFill>
                  <a:srgbClr val="000000"/>
                </a:solidFill>
                <a:latin typeface="Calibri" charset="0"/>
              </a:endParaRPr>
            </a:p>
          </p:txBody>
        </p:sp>
        <p:pic>
          <p:nvPicPr>
            <p:cNvPr id="4101" name="Picture 6" descr="E:\Dati\AMSAT Italia\Doc\Logo\Logo AMSAT Italia ® HR.tif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7825" y="100013"/>
              <a:ext cx="2312988" cy="1052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02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45400" y="131763"/>
              <a:ext cx="1079500" cy="1052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</p:grp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719138" y="1268413"/>
            <a:ext cx="7739062" cy="1229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>
            <a:spAutoFit/>
          </a:bodyPr>
          <a:lstStyle>
            <a:lvl1pPr marL="285750" indent="-277813" eaLnBrk="0">
              <a:tabLst>
                <a:tab pos="285750" algn="l"/>
                <a:tab pos="733425" algn="l"/>
                <a:tab pos="1182688" algn="l"/>
                <a:tab pos="1631950" algn="l"/>
                <a:tab pos="2081213" algn="l"/>
                <a:tab pos="2530475" algn="l"/>
                <a:tab pos="2979738" algn="l"/>
                <a:tab pos="3429000" algn="l"/>
                <a:tab pos="3878263" algn="l"/>
                <a:tab pos="4327525" algn="l"/>
                <a:tab pos="4776788" algn="l"/>
                <a:tab pos="5226050" algn="l"/>
                <a:tab pos="5675313" algn="l"/>
                <a:tab pos="6124575" algn="l"/>
                <a:tab pos="6573838" algn="l"/>
                <a:tab pos="7023100" algn="l"/>
                <a:tab pos="7472363" algn="l"/>
                <a:tab pos="7921625" algn="l"/>
                <a:tab pos="8370888" algn="l"/>
                <a:tab pos="8820150" algn="l"/>
                <a:tab pos="926941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marL="37931725" indent="-37474525" eaLnBrk="0">
              <a:tabLst>
                <a:tab pos="285750" algn="l"/>
                <a:tab pos="733425" algn="l"/>
                <a:tab pos="1182688" algn="l"/>
                <a:tab pos="1631950" algn="l"/>
                <a:tab pos="2081213" algn="l"/>
                <a:tab pos="2530475" algn="l"/>
                <a:tab pos="2979738" algn="l"/>
                <a:tab pos="3429000" algn="l"/>
                <a:tab pos="3878263" algn="l"/>
                <a:tab pos="4327525" algn="l"/>
                <a:tab pos="4776788" algn="l"/>
                <a:tab pos="5226050" algn="l"/>
                <a:tab pos="5675313" algn="l"/>
                <a:tab pos="6124575" algn="l"/>
                <a:tab pos="6573838" algn="l"/>
                <a:tab pos="7023100" algn="l"/>
                <a:tab pos="7472363" algn="l"/>
                <a:tab pos="7921625" algn="l"/>
                <a:tab pos="8370888" algn="l"/>
                <a:tab pos="8820150" algn="l"/>
                <a:tab pos="926941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>
              <a:tabLst>
                <a:tab pos="285750" algn="l"/>
                <a:tab pos="733425" algn="l"/>
                <a:tab pos="1182688" algn="l"/>
                <a:tab pos="1631950" algn="l"/>
                <a:tab pos="2081213" algn="l"/>
                <a:tab pos="2530475" algn="l"/>
                <a:tab pos="2979738" algn="l"/>
                <a:tab pos="3429000" algn="l"/>
                <a:tab pos="3878263" algn="l"/>
                <a:tab pos="4327525" algn="l"/>
                <a:tab pos="4776788" algn="l"/>
                <a:tab pos="5226050" algn="l"/>
                <a:tab pos="5675313" algn="l"/>
                <a:tab pos="6124575" algn="l"/>
                <a:tab pos="6573838" algn="l"/>
                <a:tab pos="7023100" algn="l"/>
                <a:tab pos="7472363" algn="l"/>
                <a:tab pos="7921625" algn="l"/>
                <a:tab pos="8370888" algn="l"/>
                <a:tab pos="8820150" algn="l"/>
                <a:tab pos="926941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>
              <a:tabLst>
                <a:tab pos="285750" algn="l"/>
                <a:tab pos="733425" algn="l"/>
                <a:tab pos="1182688" algn="l"/>
                <a:tab pos="1631950" algn="l"/>
                <a:tab pos="2081213" algn="l"/>
                <a:tab pos="2530475" algn="l"/>
                <a:tab pos="2979738" algn="l"/>
                <a:tab pos="3429000" algn="l"/>
                <a:tab pos="3878263" algn="l"/>
                <a:tab pos="4327525" algn="l"/>
                <a:tab pos="4776788" algn="l"/>
                <a:tab pos="5226050" algn="l"/>
                <a:tab pos="5675313" algn="l"/>
                <a:tab pos="6124575" algn="l"/>
                <a:tab pos="6573838" algn="l"/>
                <a:tab pos="7023100" algn="l"/>
                <a:tab pos="7472363" algn="l"/>
                <a:tab pos="7921625" algn="l"/>
                <a:tab pos="8370888" algn="l"/>
                <a:tab pos="8820150" algn="l"/>
                <a:tab pos="926941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>
              <a:tabLst>
                <a:tab pos="285750" algn="l"/>
                <a:tab pos="733425" algn="l"/>
                <a:tab pos="1182688" algn="l"/>
                <a:tab pos="1631950" algn="l"/>
                <a:tab pos="2081213" algn="l"/>
                <a:tab pos="2530475" algn="l"/>
                <a:tab pos="2979738" algn="l"/>
                <a:tab pos="3429000" algn="l"/>
                <a:tab pos="3878263" algn="l"/>
                <a:tab pos="4327525" algn="l"/>
                <a:tab pos="4776788" algn="l"/>
                <a:tab pos="5226050" algn="l"/>
                <a:tab pos="5675313" algn="l"/>
                <a:tab pos="6124575" algn="l"/>
                <a:tab pos="6573838" algn="l"/>
                <a:tab pos="7023100" algn="l"/>
                <a:tab pos="7472363" algn="l"/>
                <a:tab pos="7921625" algn="l"/>
                <a:tab pos="8370888" algn="l"/>
                <a:tab pos="8820150" algn="l"/>
                <a:tab pos="926941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285750" algn="l"/>
                <a:tab pos="733425" algn="l"/>
                <a:tab pos="1182688" algn="l"/>
                <a:tab pos="1631950" algn="l"/>
                <a:tab pos="2081213" algn="l"/>
                <a:tab pos="2530475" algn="l"/>
                <a:tab pos="2979738" algn="l"/>
                <a:tab pos="3429000" algn="l"/>
                <a:tab pos="3878263" algn="l"/>
                <a:tab pos="4327525" algn="l"/>
                <a:tab pos="4776788" algn="l"/>
                <a:tab pos="5226050" algn="l"/>
                <a:tab pos="5675313" algn="l"/>
                <a:tab pos="6124575" algn="l"/>
                <a:tab pos="6573838" algn="l"/>
                <a:tab pos="7023100" algn="l"/>
                <a:tab pos="7472363" algn="l"/>
                <a:tab pos="7921625" algn="l"/>
                <a:tab pos="8370888" algn="l"/>
                <a:tab pos="8820150" algn="l"/>
                <a:tab pos="926941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285750" algn="l"/>
                <a:tab pos="733425" algn="l"/>
                <a:tab pos="1182688" algn="l"/>
                <a:tab pos="1631950" algn="l"/>
                <a:tab pos="2081213" algn="l"/>
                <a:tab pos="2530475" algn="l"/>
                <a:tab pos="2979738" algn="l"/>
                <a:tab pos="3429000" algn="l"/>
                <a:tab pos="3878263" algn="l"/>
                <a:tab pos="4327525" algn="l"/>
                <a:tab pos="4776788" algn="l"/>
                <a:tab pos="5226050" algn="l"/>
                <a:tab pos="5675313" algn="l"/>
                <a:tab pos="6124575" algn="l"/>
                <a:tab pos="6573838" algn="l"/>
                <a:tab pos="7023100" algn="l"/>
                <a:tab pos="7472363" algn="l"/>
                <a:tab pos="7921625" algn="l"/>
                <a:tab pos="8370888" algn="l"/>
                <a:tab pos="8820150" algn="l"/>
                <a:tab pos="926941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285750" algn="l"/>
                <a:tab pos="733425" algn="l"/>
                <a:tab pos="1182688" algn="l"/>
                <a:tab pos="1631950" algn="l"/>
                <a:tab pos="2081213" algn="l"/>
                <a:tab pos="2530475" algn="l"/>
                <a:tab pos="2979738" algn="l"/>
                <a:tab pos="3429000" algn="l"/>
                <a:tab pos="3878263" algn="l"/>
                <a:tab pos="4327525" algn="l"/>
                <a:tab pos="4776788" algn="l"/>
                <a:tab pos="5226050" algn="l"/>
                <a:tab pos="5675313" algn="l"/>
                <a:tab pos="6124575" algn="l"/>
                <a:tab pos="6573838" algn="l"/>
                <a:tab pos="7023100" algn="l"/>
                <a:tab pos="7472363" algn="l"/>
                <a:tab pos="7921625" algn="l"/>
                <a:tab pos="8370888" algn="l"/>
                <a:tab pos="8820150" algn="l"/>
                <a:tab pos="926941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285750" algn="l"/>
                <a:tab pos="733425" algn="l"/>
                <a:tab pos="1182688" algn="l"/>
                <a:tab pos="1631950" algn="l"/>
                <a:tab pos="2081213" algn="l"/>
                <a:tab pos="2530475" algn="l"/>
                <a:tab pos="2979738" algn="l"/>
                <a:tab pos="3429000" algn="l"/>
                <a:tab pos="3878263" algn="l"/>
                <a:tab pos="4327525" algn="l"/>
                <a:tab pos="4776788" algn="l"/>
                <a:tab pos="5226050" algn="l"/>
                <a:tab pos="5675313" algn="l"/>
                <a:tab pos="6124575" algn="l"/>
                <a:tab pos="6573838" algn="l"/>
                <a:tab pos="7023100" algn="l"/>
                <a:tab pos="7472363" algn="l"/>
                <a:tab pos="7921625" algn="l"/>
                <a:tab pos="8370888" algn="l"/>
                <a:tab pos="8820150" algn="l"/>
                <a:tab pos="926941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algn="ctr" eaLnBrk="1" hangingPunct="1">
              <a:lnSpc>
                <a:spcPct val="100000"/>
              </a:lnSpc>
              <a:buClrTx/>
              <a:buFontTx/>
              <a:buNone/>
            </a:pPr>
            <a:endParaRPr lang="fr-FR" altLang="it-IT" sz="2000" dirty="0">
              <a:solidFill>
                <a:srgbClr val="000000"/>
              </a:solidFill>
              <a:latin typeface="Calibri" charset="0"/>
            </a:endParaRPr>
          </a:p>
          <a:p>
            <a:pPr algn="just" eaLnBrk="1" hangingPunct="1">
              <a:lnSpc>
                <a:spcPct val="100000"/>
              </a:lnSpc>
              <a:buClrTx/>
              <a:buFontTx/>
              <a:buNone/>
            </a:pPr>
            <a:endParaRPr lang="en-US" altLang="it-IT" b="1" dirty="0">
              <a:solidFill>
                <a:srgbClr val="000000"/>
              </a:solidFill>
              <a:latin typeface="Calibri" charset="0"/>
            </a:endParaRPr>
          </a:p>
          <a:p>
            <a:pPr algn="just" eaLnBrk="1" hangingPunct="1">
              <a:lnSpc>
                <a:spcPct val="100000"/>
              </a:lnSpc>
              <a:buClrTx/>
              <a:buFontTx/>
              <a:buNone/>
            </a:pPr>
            <a:endParaRPr lang="en-US" altLang="it-IT" b="1" dirty="0">
              <a:solidFill>
                <a:srgbClr val="000000"/>
              </a:solidFill>
              <a:latin typeface="Calibri" charset="0"/>
            </a:endParaRPr>
          </a:p>
          <a:p>
            <a:pPr eaLnBrk="1" hangingPunct="1">
              <a:lnSpc>
                <a:spcPct val="100000"/>
              </a:lnSpc>
              <a:buClrTx/>
              <a:buFontTx/>
              <a:buNone/>
            </a:pPr>
            <a:endParaRPr lang="fr-FR" altLang="it-IT" dirty="0">
              <a:solidFill>
                <a:srgbClr val="000000"/>
              </a:solidFill>
              <a:latin typeface="Calibri" charset="0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1031107" y="2714620"/>
            <a:ext cx="69596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7200" b="1" i="1" baseline="30000" dirty="0" smtClean="0"/>
              <a:t>HAMTV </a:t>
            </a:r>
            <a:r>
              <a:rPr lang="it-IT" sz="7200" b="1" i="1" baseline="30000" dirty="0" err="1" smtClean="0"/>
              <a:t>Follow-on</a:t>
            </a:r>
            <a:endParaRPr lang="it-IT" sz="7200" b="1" i="1" baseline="30000" dirty="0" smtClean="0"/>
          </a:p>
          <a:p>
            <a:pPr algn="ctr"/>
            <a:r>
              <a:rPr lang="it-IT" sz="2800" b="1" dirty="0" smtClean="0"/>
              <a:t>Emanuele </a:t>
            </a:r>
            <a:r>
              <a:rPr lang="it-IT" sz="2800" b="1" dirty="0" err="1" smtClean="0"/>
              <a:t>D’ANDRIA</a:t>
            </a:r>
            <a:r>
              <a:rPr lang="it-IT" sz="2800" b="1" dirty="0" smtClean="0"/>
              <a:t>, IØELE</a:t>
            </a:r>
            <a:endParaRPr lang="it-IT" sz="2800" b="1" dirty="0" smtClean="0"/>
          </a:p>
          <a:p>
            <a:pPr algn="ctr">
              <a:lnSpc>
                <a:spcPct val="200000"/>
              </a:lnSpc>
            </a:pPr>
            <a:r>
              <a:rPr lang="it-IT" sz="2800" b="1" baseline="30000" dirty="0" err="1" smtClean="0"/>
              <a:t>President</a:t>
            </a:r>
            <a:r>
              <a:rPr lang="it-IT" sz="2800" b="1" baseline="30000" dirty="0" smtClean="0"/>
              <a:t> AMSAT-I</a:t>
            </a:r>
          </a:p>
          <a:p>
            <a:pPr algn="ctr"/>
            <a:r>
              <a:rPr lang="it-IT" sz="2800" b="1" baseline="30000" dirty="0" err="1" smtClean="0"/>
              <a:t>Technical</a:t>
            </a:r>
            <a:r>
              <a:rPr lang="it-IT" sz="2800" b="1" baseline="30000" dirty="0" smtClean="0"/>
              <a:t> </a:t>
            </a:r>
            <a:r>
              <a:rPr lang="it-IT" sz="2800" b="1" baseline="30000" dirty="0" err="1" smtClean="0"/>
              <a:t>Director</a:t>
            </a:r>
            <a:r>
              <a:rPr lang="it-IT" sz="2800" b="1" baseline="30000" dirty="0" smtClean="0"/>
              <a:t> </a:t>
            </a:r>
            <a:r>
              <a:rPr lang="it-IT" sz="2800" b="1" baseline="30000" dirty="0" err="1" smtClean="0"/>
              <a:t>ARISS-Europe</a:t>
            </a:r>
            <a:endParaRPr lang="it-IT" sz="2800" b="1" baseline="30000" dirty="0" smtClean="0"/>
          </a:p>
        </p:txBody>
      </p:sp>
      <p:sp>
        <p:nvSpPr>
          <p:cNvPr id="4" name="CasellaDiTesto 3"/>
          <p:cNvSpPr txBox="1"/>
          <p:nvPr/>
        </p:nvSpPr>
        <p:spPr>
          <a:xfrm>
            <a:off x="2857488" y="5286388"/>
            <a:ext cx="3265061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2000" b="1" dirty="0" smtClean="0"/>
              <a:t>ARISS-I </a:t>
            </a:r>
            <a:r>
              <a:rPr lang="it-IT" sz="2000" b="1" dirty="0" err="1" smtClean="0"/>
              <a:t>Face-to-Face</a:t>
            </a:r>
            <a:r>
              <a:rPr lang="it-IT" sz="2000" b="1" dirty="0" smtClean="0"/>
              <a:t> meeting</a:t>
            </a:r>
          </a:p>
          <a:p>
            <a:pPr algn="ctr"/>
            <a:r>
              <a:rPr lang="it-IT" sz="2000" b="1" dirty="0" smtClean="0"/>
              <a:t>Tokyo 20-23 August 2015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01419233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o 1"/>
          <p:cNvGrpSpPr/>
          <p:nvPr/>
        </p:nvGrpSpPr>
        <p:grpSpPr>
          <a:xfrm>
            <a:off x="377825" y="100013"/>
            <a:ext cx="8347075" cy="6588060"/>
            <a:chOff x="377825" y="100013"/>
            <a:chExt cx="8347075" cy="6588060"/>
          </a:xfrm>
        </p:grpSpPr>
        <p:sp>
          <p:nvSpPr>
            <p:cNvPr id="4098" name="Rectangle 1"/>
            <p:cNvSpPr>
              <a:spLocks noChangeArrowheads="1"/>
            </p:cNvSpPr>
            <p:nvPr/>
          </p:nvSpPr>
          <p:spPr bwMode="auto">
            <a:xfrm>
              <a:off x="685800" y="131763"/>
              <a:ext cx="7772400" cy="990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5000" rIns="90000" bIns="45000" anchor="ctr"/>
            <a:lstStyle>
              <a:lvl1pPr eaLnBrk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1pPr>
              <a:lvl2pPr marL="37931725" indent="-37474525" eaLnBrk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2pPr>
              <a:lvl3pPr eaLnBrk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3pPr>
              <a:lvl4pPr eaLnBrk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4pPr>
              <a:lvl5pPr eaLnBrk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5pPr>
              <a:lvl6pPr marL="2514600" indent="-228600" defTabSz="449263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6pPr>
              <a:lvl7pPr marL="2971800" indent="-228600" defTabSz="449263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7pPr>
              <a:lvl8pPr marL="3429000" indent="-228600" defTabSz="449263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8pPr>
              <a:lvl9pPr marL="3886200" indent="-228600" defTabSz="449263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ClrTx/>
              </a:pPr>
              <a:r>
                <a:rPr lang="it-IT" altLang="it-IT" sz="2400" b="1" dirty="0" smtClean="0">
                  <a:solidFill>
                    <a:srgbClr val="000000"/>
                  </a:solidFill>
                  <a:latin typeface="Calibri" charset="0"/>
                  <a:ea typeface="Verdana" charset="0"/>
                  <a:cs typeface="Verdana" charset="0"/>
                </a:rPr>
                <a:t> </a:t>
              </a:r>
              <a:endParaRPr lang="en-US" altLang="it-IT" sz="2000" b="1" dirty="0">
                <a:solidFill>
                  <a:srgbClr val="000000"/>
                </a:solidFill>
                <a:latin typeface="Calibri" charset="0"/>
                <a:ea typeface="Verdana" charset="0"/>
                <a:cs typeface="Verdana" charset="0"/>
              </a:endParaRPr>
            </a:p>
          </p:txBody>
        </p:sp>
        <p:sp>
          <p:nvSpPr>
            <p:cNvPr id="4099" name="Rectangle 2"/>
            <p:cNvSpPr>
              <a:spLocks noChangeArrowheads="1"/>
            </p:cNvSpPr>
            <p:nvPr/>
          </p:nvSpPr>
          <p:spPr bwMode="auto">
            <a:xfrm>
              <a:off x="1042988" y="6381750"/>
              <a:ext cx="7056437" cy="306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5000" rIns="90000" bIns="45000">
              <a:spAutoFit/>
            </a:bodyPr>
            <a:lstStyle>
              <a:lvl1pPr eaLnBrk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1pPr>
              <a:lvl2pPr marL="37931725" indent="-37474525" eaLnBrk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2pPr>
              <a:lvl3pPr eaLnBrk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3pPr>
              <a:lvl4pPr eaLnBrk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4pPr>
              <a:lvl5pPr eaLnBrk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5pPr>
              <a:lvl6pPr marL="2514600" indent="-228600" defTabSz="449263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6pPr>
              <a:lvl7pPr marL="2971800" indent="-228600" defTabSz="449263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7pPr>
              <a:lvl8pPr marL="3429000" indent="-228600" defTabSz="449263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8pPr>
              <a:lvl9pPr marL="3886200" indent="-228600" defTabSz="449263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ClrTx/>
                <a:buFontTx/>
                <a:buNone/>
              </a:pPr>
              <a:endParaRPr lang="en-US" altLang="it-IT" sz="1400" dirty="0">
                <a:solidFill>
                  <a:srgbClr val="000000"/>
                </a:solidFill>
                <a:latin typeface="Calibri" charset="0"/>
              </a:endParaRPr>
            </a:p>
          </p:txBody>
        </p:sp>
        <p:pic>
          <p:nvPicPr>
            <p:cNvPr id="4101" name="Picture 6" descr="E:\Dati\AMSAT Italia\Doc\Logo\Logo AMSAT Italia ® HR.tif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7825" y="100013"/>
              <a:ext cx="2312988" cy="1052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02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45400" y="131763"/>
              <a:ext cx="1079500" cy="1052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</p:grp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719138" y="1268413"/>
            <a:ext cx="7739062" cy="1229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>
            <a:spAutoFit/>
          </a:bodyPr>
          <a:lstStyle>
            <a:lvl1pPr marL="285750" indent="-277813" eaLnBrk="0">
              <a:tabLst>
                <a:tab pos="285750" algn="l"/>
                <a:tab pos="733425" algn="l"/>
                <a:tab pos="1182688" algn="l"/>
                <a:tab pos="1631950" algn="l"/>
                <a:tab pos="2081213" algn="l"/>
                <a:tab pos="2530475" algn="l"/>
                <a:tab pos="2979738" algn="l"/>
                <a:tab pos="3429000" algn="l"/>
                <a:tab pos="3878263" algn="l"/>
                <a:tab pos="4327525" algn="l"/>
                <a:tab pos="4776788" algn="l"/>
                <a:tab pos="5226050" algn="l"/>
                <a:tab pos="5675313" algn="l"/>
                <a:tab pos="6124575" algn="l"/>
                <a:tab pos="6573838" algn="l"/>
                <a:tab pos="7023100" algn="l"/>
                <a:tab pos="7472363" algn="l"/>
                <a:tab pos="7921625" algn="l"/>
                <a:tab pos="8370888" algn="l"/>
                <a:tab pos="8820150" algn="l"/>
                <a:tab pos="926941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marL="37931725" indent="-37474525" eaLnBrk="0">
              <a:tabLst>
                <a:tab pos="285750" algn="l"/>
                <a:tab pos="733425" algn="l"/>
                <a:tab pos="1182688" algn="l"/>
                <a:tab pos="1631950" algn="l"/>
                <a:tab pos="2081213" algn="l"/>
                <a:tab pos="2530475" algn="l"/>
                <a:tab pos="2979738" algn="l"/>
                <a:tab pos="3429000" algn="l"/>
                <a:tab pos="3878263" algn="l"/>
                <a:tab pos="4327525" algn="l"/>
                <a:tab pos="4776788" algn="l"/>
                <a:tab pos="5226050" algn="l"/>
                <a:tab pos="5675313" algn="l"/>
                <a:tab pos="6124575" algn="l"/>
                <a:tab pos="6573838" algn="l"/>
                <a:tab pos="7023100" algn="l"/>
                <a:tab pos="7472363" algn="l"/>
                <a:tab pos="7921625" algn="l"/>
                <a:tab pos="8370888" algn="l"/>
                <a:tab pos="8820150" algn="l"/>
                <a:tab pos="926941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>
              <a:tabLst>
                <a:tab pos="285750" algn="l"/>
                <a:tab pos="733425" algn="l"/>
                <a:tab pos="1182688" algn="l"/>
                <a:tab pos="1631950" algn="l"/>
                <a:tab pos="2081213" algn="l"/>
                <a:tab pos="2530475" algn="l"/>
                <a:tab pos="2979738" algn="l"/>
                <a:tab pos="3429000" algn="l"/>
                <a:tab pos="3878263" algn="l"/>
                <a:tab pos="4327525" algn="l"/>
                <a:tab pos="4776788" algn="l"/>
                <a:tab pos="5226050" algn="l"/>
                <a:tab pos="5675313" algn="l"/>
                <a:tab pos="6124575" algn="l"/>
                <a:tab pos="6573838" algn="l"/>
                <a:tab pos="7023100" algn="l"/>
                <a:tab pos="7472363" algn="l"/>
                <a:tab pos="7921625" algn="l"/>
                <a:tab pos="8370888" algn="l"/>
                <a:tab pos="8820150" algn="l"/>
                <a:tab pos="926941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>
              <a:tabLst>
                <a:tab pos="285750" algn="l"/>
                <a:tab pos="733425" algn="l"/>
                <a:tab pos="1182688" algn="l"/>
                <a:tab pos="1631950" algn="l"/>
                <a:tab pos="2081213" algn="l"/>
                <a:tab pos="2530475" algn="l"/>
                <a:tab pos="2979738" algn="l"/>
                <a:tab pos="3429000" algn="l"/>
                <a:tab pos="3878263" algn="l"/>
                <a:tab pos="4327525" algn="l"/>
                <a:tab pos="4776788" algn="l"/>
                <a:tab pos="5226050" algn="l"/>
                <a:tab pos="5675313" algn="l"/>
                <a:tab pos="6124575" algn="l"/>
                <a:tab pos="6573838" algn="l"/>
                <a:tab pos="7023100" algn="l"/>
                <a:tab pos="7472363" algn="l"/>
                <a:tab pos="7921625" algn="l"/>
                <a:tab pos="8370888" algn="l"/>
                <a:tab pos="8820150" algn="l"/>
                <a:tab pos="926941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>
              <a:tabLst>
                <a:tab pos="285750" algn="l"/>
                <a:tab pos="733425" algn="l"/>
                <a:tab pos="1182688" algn="l"/>
                <a:tab pos="1631950" algn="l"/>
                <a:tab pos="2081213" algn="l"/>
                <a:tab pos="2530475" algn="l"/>
                <a:tab pos="2979738" algn="l"/>
                <a:tab pos="3429000" algn="l"/>
                <a:tab pos="3878263" algn="l"/>
                <a:tab pos="4327525" algn="l"/>
                <a:tab pos="4776788" algn="l"/>
                <a:tab pos="5226050" algn="l"/>
                <a:tab pos="5675313" algn="l"/>
                <a:tab pos="6124575" algn="l"/>
                <a:tab pos="6573838" algn="l"/>
                <a:tab pos="7023100" algn="l"/>
                <a:tab pos="7472363" algn="l"/>
                <a:tab pos="7921625" algn="l"/>
                <a:tab pos="8370888" algn="l"/>
                <a:tab pos="8820150" algn="l"/>
                <a:tab pos="926941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285750" algn="l"/>
                <a:tab pos="733425" algn="l"/>
                <a:tab pos="1182688" algn="l"/>
                <a:tab pos="1631950" algn="l"/>
                <a:tab pos="2081213" algn="l"/>
                <a:tab pos="2530475" algn="l"/>
                <a:tab pos="2979738" algn="l"/>
                <a:tab pos="3429000" algn="l"/>
                <a:tab pos="3878263" algn="l"/>
                <a:tab pos="4327525" algn="l"/>
                <a:tab pos="4776788" algn="l"/>
                <a:tab pos="5226050" algn="l"/>
                <a:tab pos="5675313" algn="l"/>
                <a:tab pos="6124575" algn="l"/>
                <a:tab pos="6573838" algn="l"/>
                <a:tab pos="7023100" algn="l"/>
                <a:tab pos="7472363" algn="l"/>
                <a:tab pos="7921625" algn="l"/>
                <a:tab pos="8370888" algn="l"/>
                <a:tab pos="8820150" algn="l"/>
                <a:tab pos="926941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285750" algn="l"/>
                <a:tab pos="733425" algn="l"/>
                <a:tab pos="1182688" algn="l"/>
                <a:tab pos="1631950" algn="l"/>
                <a:tab pos="2081213" algn="l"/>
                <a:tab pos="2530475" algn="l"/>
                <a:tab pos="2979738" algn="l"/>
                <a:tab pos="3429000" algn="l"/>
                <a:tab pos="3878263" algn="l"/>
                <a:tab pos="4327525" algn="l"/>
                <a:tab pos="4776788" algn="l"/>
                <a:tab pos="5226050" algn="l"/>
                <a:tab pos="5675313" algn="l"/>
                <a:tab pos="6124575" algn="l"/>
                <a:tab pos="6573838" algn="l"/>
                <a:tab pos="7023100" algn="l"/>
                <a:tab pos="7472363" algn="l"/>
                <a:tab pos="7921625" algn="l"/>
                <a:tab pos="8370888" algn="l"/>
                <a:tab pos="8820150" algn="l"/>
                <a:tab pos="926941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285750" algn="l"/>
                <a:tab pos="733425" algn="l"/>
                <a:tab pos="1182688" algn="l"/>
                <a:tab pos="1631950" algn="l"/>
                <a:tab pos="2081213" algn="l"/>
                <a:tab pos="2530475" algn="l"/>
                <a:tab pos="2979738" algn="l"/>
                <a:tab pos="3429000" algn="l"/>
                <a:tab pos="3878263" algn="l"/>
                <a:tab pos="4327525" algn="l"/>
                <a:tab pos="4776788" algn="l"/>
                <a:tab pos="5226050" algn="l"/>
                <a:tab pos="5675313" algn="l"/>
                <a:tab pos="6124575" algn="l"/>
                <a:tab pos="6573838" algn="l"/>
                <a:tab pos="7023100" algn="l"/>
                <a:tab pos="7472363" algn="l"/>
                <a:tab pos="7921625" algn="l"/>
                <a:tab pos="8370888" algn="l"/>
                <a:tab pos="8820150" algn="l"/>
                <a:tab pos="926941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285750" algn="l"/>
                <a:tab pos="733425" algn="l"/>
                <a:tab pos="1182688" algn="l"/>
                <a:tab pos="1631950" algn="l"/>
                <a:tab pos="2081213" algn="l"/>
                <a:tab pos="2530475" algn="l"/>
                <a:tab pos="2979738" algn="l"/>
                <a:tab pos="3429000" algn="l"/>
                <a:tab pos="3878263" algn="l"/>
                <a:tab pos="4327525" algn="l"/>
                <a:tab pos="4776788" algn="l"/>
                <a:tab pos="5226050" algn="l"/>
                <a:tab pos="5675313" algn="l"/>
                <a:tab pos="6124575" algn="l"/>
                <a:tab pos="6573838" algn="l"/>
                <a:tab pos="7023100" algn="l"/>
                <a:tab pos="7472363" algn="l"/>
                <a:tab pos="7921625" algn="l"/>
                <a:tab pos="8370888" algn="l"/>
                <a:tab pos="8820150" algn="l"/>
                <a:tab pos="926941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algn="ctr" eaLnBrk="1" hangingPunct="1">
              <a:lnSpc>
                <a:spcPct val="100000"/>
              </a:lnSpc>
              <a:buClrTx/>
              <a:buFontTx/>
              <a:buNone/>
            </a:pPr>
            <a:endParaRPr lang="fr-FR" altLang="it-IT" sz="2000" dirty="0">
              <a:solidFill>
                <a:srgbClr val="000000"/>
              </a:solidFill>
              <a:latin typeface="Calibri" charset="0"/>
            </a:endParaRPr>
          </a:p>
          <a:p>
            <a:pPr algn="just" eaLnBrk="1" hangingPunct="1">
              <a:lnSpc>
                <a:spcPct val="100000"/>
              </a:lnSpc>
              <a:buClrTx/>
              <a:buFontTx/>
              <a:buNone/>
            </a:pPr>
            <a:endParaRPr lang="en-US" altLang="it-IT" b="1" dirty="0">
              <a:solidFill>
                <a:srgbClr val="000000"/>
              </a:solidFill>
              <a:latin typeface="Calibri" charset="0"/>
            </a:endParaRPr>
          </a:p>
          <a:p>
            <a:pPr algn="just" eaLnBrk="1" hangingPunct="1">
              <a:lnSpc>
                <a:spcPct val="100000"/>
              </a:lnSpc>
              <a:buClrTx/>
              <a:buFontTx/>
              <a:buNone/>
            </a:pPr>
            <a:endParaRPr lang="en-US" altLang="it-IT" b="1" dirty="0">
              <a:solidFill>
                <a:srgbClr val="000000"/>
              </a:solidFill>
              <a:latin typeface="Calibri" charset="0"/>
            </a:endParaRPr>
          </a:p>
          <a:p>
            <a:pPr eaLnBrk="1" hangingPunct="1">
              <a:lnSpc>
                <a:spcPct val="100000"/>
              </a:lnSpc>
              <a:buClrTx/>
              <a:buFontTx/>
              <a:buNone/>
            </a:pPr>
            <a:endParaRPr lang="fr-FR" altLang="it-IT" dirty="0">
              <a:solidFill>
                <a:srgbClr val="000000"/>
              </a:solidFill>
              <a:latin typeface="Calibri" charset="0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1031107" y="2714620"/>
            <a:ext cx="6959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7200" b="1" i="1" baseline="30000" dirty="0" smtClean="0"/>
              <a:t> </a:t>
            </a:r>
            <a:endParaRPr lang="it-IT" sz="2800" b="1" baseline="30000" dirty="0" smtClean="0"/>
          </a:p>
        </p:txBody>
      </p:sp>
      <p:sp>
        <p:nvSpPr>
          <p:cNvPr id="4" name="CasellaDiTesto 3"/>
          <p:cNvSpPr txBox="1"/>
          <p:nvPr/>
        </p:nvSpPr>
        <p:spPr>
          <a:xfrm>
            <a:off x="357158" y="5929330"/>
            <a:ext cx="841938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 smtClean="0"/>
              <a:t>ARISS-I </a:t>
            </a:r>
            <a:r>
              <a:rPr lang="it-IT" sz="2000" b="1" dirty="0" err="1" smtClean="0"/>
              <a:t>Face-to-Face</a:t>
            </a:r>
            <a:r>
              <a:rPr lang="it-IT" sz="2000" b="1" dirty="0" smtClean="0"/>
              <a:t> </a:t>
            </a:r>
            <a:r>
              <a:rPr lang="it-IT" sz="2000" b="1" dirty="0" smtClean="0"/>
              <a:t>meeting Tokyo </a:t>
            </a:r>
            <a:r>
              <a:rPr lang="it-IT" sz="2000" b="1" dirty="0" smtClean="0"/>
              <a:t>20-23 August 2015</a:t>
            </a:r>
          </a:p>
          <a:p>
            <a:endParaRPr lang="en-US" dirty="0"/>
          </a:p>
        </p:txBody>
      </p:sp>
      <p:sp>
        <p:nvSpPr>
          <p:cNvPr id="10" name="Titolo 9"/>
          <p:cNvSpPr>
            <a:spLocks noGrp="1"/>
          </p:cNvSpPr>
          <p:nvPr>
            <p:ph type="title"/>
          </p:nvPr>
        </p:nvSpPr>
        <p:spPr>
          <a:xfrm>
            <a:off x="1571604" y="274638"/>
            <a:ext cx="6000792" cy="654032"/>
          </a:xfrm>
        </p:spPr>
        <p:txBody>
          <a:bodyPr>
            <a:normAutofit/>
          </a:bodyPr>
          <a:lstStyle/>
          <a:p>
            <a:r>
              <a:rPr lang="it-IT" sz="3200" dirty="0" smtClean="0"/>
              <a:t>HTT – A GHOST COMMITTEE</a:t>
            </a:r>
            <a:endParaRPr lang="it-IT" sz="3200" dirty="0"/>
          </a:p>
        </p:txBody>
      </p:sp>
      <p:sp>
        <p:nvSpPr>
          <p:cNvPr id="11" name="Segnaposto contenuto 10"/>
          <p:cNvSpPr>
            <a:spLocks noGrp="1"/>
          </p:cNvSpPr>
          <p:nvPr>
            <p:ph idx="1"/>
          </p:nvPr>
        </p:nvSpPr>
        <p:spPr>
          <a:xfrm>
            <a:off x="457200" y="1571613"/>
            <a:ext cx="8229600" cy="4214841"/>
          </a:xfrm>
        </p:spPr>
        <p:txBody>
          <a:bodyPr>
            <a:normAutofit fontScale="70000" lnSpcReduction="20000"/>
          </a:bodyPr>
          <a:lstStyle/>
          <a:p>
            <a:r>
              <a:rPr lang="it-IT" sz="3100" b="1" dirty="0" smtClean="0"/>
              <a:t>AFTER HAMTV COMMISSIONING, DISCUSSION INITIATED IN THE HTT MEETINGS (Gaston </a:t>
            </a:r>
            <a:r>
              <a:rPr lang="it-IT" sz="3100" b="1" dirty="0" err="1" smtClean="0"/>
              <a:t>Bertels</a:t>
            </a:r>
            <a:r>
              <a:rPr lang="it-IT" sz="3100" b="1" dirty="0" smtClean="0"/>
              <a:t> </a:t>
            </a:r>
            <a:r>
              <a:rPr lang="it-IT" sz="3100" b="1" dirty="0" err="1" smtClean="0"/>
              <a:t>Chair</a:t>
            </a:r>
            <a:r>
              <a:rPr lang="it-IT" sz="3100" b="1" dirty="0" smtClean="0"/>
              <a:t>, </a:t>
            </a:r>
            <a:r>
              <a:rPr lang="it-IT" sz="3100" b="1" dirty="0" err="1" smtClean="0"/>
              <a:t>Lou</a:t>
            </a:r>
            <a:r>
              <a:rPr lang="it-IT" sz="3100" b="1" dirty="0" smtClean="0"/>
              <a:t> Mc </a:t>
            </a:r>
            <a:r>
              <a:rPr lang="it-IT" sz="3100" b="1" dirty="0" err="1" smtClean="0"/>
              <a:t>Fadin</a:t>
            </a:r>
            <a:r>
              <a:rPr lang="it-IT" sz="3100" b="1" dirty="0" smtClean="0"/>
              <a:t> </a:t>
            </a:r>
            <a:r>
              <a:rPr lang="it-IT" sz="3100" b="1" dirty="0" err="1" smtClean="0"/>
              <a:t>Convenor</a:t>
            </a:r>
            <a:r>
              <a:rPr lang="it-IT" sz="3100" b="1" dirty="0" smtClean="0"/>
              <a:t>) WITH THE VIEW TO DEFINE A POSSIBLE HAMTV FOLLOW-ON PROJECT  WITH THE FOLLOWING REQUIREMENTS:</a:t>
            </a:r>
          </a:p>
          <a:p>
            <a:endParaRPr lang="it-IT" sz="2800" dirty="0" smtClean="0"/>
          </a:p>
          <a:p>
            <a:r>
              <a:rPr lang="it-IT" sz="2800" dirty="0" smtClean="0"/>
              <a:t>SMALL OR NO INTERACTION WITH THE ASTRONAUTS FOR THE OPERATIONS OF HAMTV AND ITS FOLLOW-ON</a:t>
            </a:r>
          </a:p>
          <a:p>
            <a:endParaRPr lang="it-IT" sz="2800" dirty="0" smtClean="0"/>
          </a:p>
          <a:p>
            <a:r>
              <a:rPr lang="it-IT" sz="2800" dirty="0" smtClean="0"/>
              <a:t>A PAYLOAD WHICH CAN BE OPERATED BY THE LARGE MAJORITY OF THE RADIO AMATEURS COMMUNITY</a:t>
            </a:r>
          </a:p>
          <a:p>
            <a:endParaRPr lang="it-IT" sz="2800" dirty="0" smtClean="0"/>
          </a:p>
          <a:p>
            <a:r>
              <a:rPr lang="it-IT" sz="2800" dirty="0" smtClean="0"/>
              <a:t>TRANSMISSION OF STILL PICTURES OR LIVE IMAGES WITHOUT THE USE OF NASA CAMERA</a:t>
            </a:r>
          </a:p>
          <a:p>
            <a:pPr>
              <a:buNone/>
            </a:pPr>
            <a:endParaRPr lang="it-IT" sz="2800" dirty="0" smtClean="0"/>
          </a:p>
        </p:txBody>
      </p:sp>
    </p:spTree>
    <p:extLst>
      <p:ext uri="{BB962C8B-B14F-4D97-AF65-F5344CB8AC3E}">
        <p14:creationId xmlns:p14="http://schemas.microsoft.com/office/powerpoint/2010/main" xmlns="" val="201419233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o 1"/>
          <p:cNvGrpSpPr/>
          <p:nvPr/>
        </p:nvGrpSpPr>
        <p:grpSpPr>
          <a:xfrm>
            <a:off x="377825" y="100013"/>
            <a:ext cx="8347075" cy="6588060"/>
            <a:chOff x="377825" y="100013"/>
            <a:chExt cx="8347075" cy="6588060"/>
          </a:xfrm>
        </p:grpSpPr>
        <p:sp>
          <p:nvSpPr>
            <p:cNvPr id="4098" name="Rectangle 1"/>
            <p:cNvSpPr>
              <a:spLocks noChangeArrowheads="1"/>
            </p:cNvSpPr>
            <p:nvPr/>
          </p:nvSpPr>
          <p:spPr bwMode="auto">
            <a:xfrm>
              <a:off x="685800" y="131763"/>
              <a:ext cx="7772400" cy="990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5000" rIns="90000" bIns="45000" anchor="ctr"/>
            <a:lstStyle>
              <a:lvl1pPr eaLnBrk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1pPr>
              <a:lvl2pPr marL="37931725" indent="-37474525" eaLnBrk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2pPr>
              <a:lvl3pPr eaLnBrk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3pPr>
              <a:lvl4pPr eaLnBrk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4pPr>
              <a:lvl5pPr eaLnBrk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5pPr>
              <a:lvl6pPr marL="2514600" indent="-228600" defTabSz="449263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6pPr>
              <a:lvl7pPr marL="2971800" indent="-228600" defTabSz="449263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7pPr>
              <a:lvl8pPr marL="3429000" indent="-228600" defTabSz="449263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8pPr>
              <a:lvl9pPr marL="3886200" indent="-228600" defTabSz="449263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ClrTx/>
              </a:pPr>
              <a:r>
                <a:rPr lang="it-IT" altLang="it-IT" sz="2400" b="1" dirty="0" smtClean="0">
                  <a:solidFill>
                    <a:srgbClr val="000000"/>
                  </a:solidFill>
                  <a:latin typeface="Calibri" charset="0"/>
                  <a:ea typeface="Verdana" charset="0"/>
                  <a:cs typeface="Verdana" charset="0"/>
                </a:rPr>
                <a:t> </a:t>
              </a:r>
              <a:endParaRPr lang="en-US" altLang="it-IT" sz="2000" b="1" dirty="0">
                <a:solidFill>
                  <a:srgbClr val="000000"/>
                </a:solidFill>
                <a:latin typeface="Calibri" charset="0"/>
                <a:ea typeface="Verdana" charset="0"/>
                <a:cs typeface="Verdana" charset="0"/>
              </a:endParaRPr>
            </a:p>
          </p:txBody>
        </p:sp>
        <p:sp>
          <p:nvSpPr>
            <p:cNvPr id="4099" name="Rectangle 2"/>
            <p:cNvSpPr>
              <a:spLocks noChangeArrowheads="1"/>
            </p:cNvSpPr>
            <p:nvPr/>
          </p:nvSpPr>
          <p:spPr bwMode="auto">
            <a:xfrm>
              <a:off x="1042988" y="6381750"/>
              <a:ext cx="7056437" cy="306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5000" rIns="90000" bIns="45000">
              <a:spAutoFit/>
            </a:bodyPr>
            <a:lstStyle>
              <a:lvl1pPr eaLnBrk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1pPr>
              <a:lvl2pPr marL="37931725" indent="-37474525" eaLnBrk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2pPr>
              <a:lvl3pPr eaLnBrk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3pPr>
              <a:lvl4pPr eaLnBrk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4pPr>
              <a:lvl5pPr eaLnBrk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5pPr>
              <a:lvl6pPr marL="2514600" indent="-228600" defTabSz="449263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6pPr>
              <a:lvl7pPr marL="2971800" indent="-228600" defTabSz="449263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7pPr>
              <a:lvl8pPr marL="3429000" indent="-228600" defTabSz="449263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8pPr>
              <a:lvl9pPr marL="3886200" indent="-228600" defTabSz="449263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ClrTx/>
                <a:buFontTx/>
                <a:buNone/>
              </a:pPr>
              <a:endParaRPr lang="en-US" altLang="it-IT" sz="1400" dirty="0">
                <a:solidFill>
                  <a:srgbClr val="000000"/>
                </a:solidFill>
                <a:latin typeface="Calibri" charset="0"/>
              </a:endParaRPr>
            </a:p>
          </p:txBody>
        </p:sp>
        <p:pic>
          <p:nvPicPr>
            <p:cNvPr id="4101" name="Picture 6" descr="E:\Dati\AMSAT Italia\Doc\Logo\Logo AMSAT Italia ® HR.tif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7825" y="100013"/>
              <a:ext cx="2312988" cy="1052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02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45400" y="131763"/>
              <a:ext cx="1079500" cy="1052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</p:grp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719138" y="1268413"/>
            <a:ext cx="7739062" cy="1229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>
            <a:spAutoFit/>
          </a:bodyPr>
          <a:lstStyle>
            <a:lvl1pPr marL="285750" indent="-277813" eaLnBrk="0">
              <a:tabLst>
                <a:tab pos="285750" algn="l"/>
                <a:tab pos="733425" algn="l"/>
                <a:tab pos="1182688" algn="l"/>
                <a:tab pos="1631950" algn="l"/>
                <a:tab pos="2081213" algn="l"/>
                <a:tab pos="2530475" algn="l"/>
                <a:tab pos="2979738" algn="l"/>
                <a:tab pos="3429000" algn="l"/>
                <a:tab pos="3878263" algn="l"/>
                <a:tab pos="4327525" algn="l"/>
                <a:tab pos="4776788" algn="l"/>
                <a:tab pos="5226050" algn="l"/>
                <a:tab pos="5675313" algn="l"/>
                <a:tab pos="6124575" algn="l"/>
                <a:tab pos="6573838" algn="l"/>
                <a:tab pos="7023100" algn="l"/>
                <a:tab pos="7472363" algn="l"/>
                <a:tab pos="7921625" algn="l"/>
                <a:tab pos="8370888" algn="l"/>
                <a:tab pos="8820150" algn="l"/>
                <a:tab pos="926941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marL="37931725" indent="-37474525" eaLnBrk="0">
              <a:tabLst>
                <a:tab pos="285750" algn="l"/>
                <a:tab pos="733425" algn="l"/>
                <a:tab pos="1182688" algn="l"/>
                <a:tab pos="1631950" algn="l"/>
                <a:tab pos="2081213" algn="l"/>
                <a:tab pos="2530475" algn="l"/>
                <a:tab pos="2979738" algn="l"/>
                <a:tab pos="3429000" algn="l"/>
                <a:tab pos="3878263" algn="l"/>
                <a:tab pos="4327525" algn="l"/>
                <a:tab pos="4776788" algn="l"/>
                <a:tab pos="5226050" algn="l"/>
                <a:tab pos="5675313" algn="l"/>
                <a:tab pos="6124575" algn="l"/>
                <a:tab pos="6573838" algn="l"/>
                <a:tab pos="7023100" algn="l"/>
                <a:tab pos="7472363" algn="l"/>
                <a:tab pos="7921625" algn="l"/>
                <a:tab pos="8370888" algn="l"/>
                <a:tab pos="8820150" algn="l"/>
                <a:tab pos="926941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>
              <a:tabLst>
                <a:tab pos="285750" algn="l"/>
                <a:tab pos="733425" algn="l"/>
                <a:tab pos="1182688" algn="l"/>
                <a:tab pos="1631950" algn="l"/>
                <a:tab pos="2081213" algn="l"/>
                <a:tab pos="2530475" algn="l"/>
                <a:tab pos="2979738" algn="l"/>
                <a:tab pos="3429000" algn="l"/>
                <a:tab pos="3878263" algn="l"/>
                <a:tab pos="4327525" algn="l"/>
                <a:tab pos="4776788" algn="l"/>
                <a:tab pos="5226050" algn="l"/>
                <a:tab pos="5675313" algn="l"/>
                <a:tab pos="6124575" algn="l"/>
                <a:tab pos="6573838" algn="l"/>
                <a:tab pos="7023100" algn="l"/>
                <a:tab pos="7472363" algn="l"/>
                <a:tab pos="7921625" algn="l"/>
                <a:tab pos="8370888" algn="l"/>
                <a:tab pos="8820150" algn="l"/>
                <a:tab pos="926941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>
              <a:tabLst>
                <a:tab pos="285750" algn="l"/>
                <a:tab pos="733425" algn="l"/>
                <a:tab pos="1182688" algn="l"/>
                <a:tab pos="1631950" algn="l"/>
                <a:tab pos="2081213" algn="l"/>
                <a:tab pos="2530475" algn="l"/>
                <a:tab pos="2979738" algn="l"/>
                <a:tab pos="3429000" algn="l"/>
                <a:tab pos="3878263" algn="l"/>
                <a:tab pos="4327525" algn="l"/>
                <a:tab pos="4776788" algn="l"/>
                <a:tab pos="5226050" algn="l"/>
                <a:tab pos="5675313" algn="l"/>
                <a:tab pos="6124575" algn="l"/>
                <a:tab pos="6573838" algn="l"/>
                <a:tab pos="7023100" algn="l"/>
                <a:tab pos="7472363" algn="l"/>
                <a:tab pos="7921625" algn="l"/>
                <a:tab pos="8370888" algn="l"/>
                <a:tab pos="8820150" algn="l"/>
                <a:tab pos="926941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>
              <a:tabLst>
                <a:tab pos="285750" algn="l"/>
                <a:tab pos="733425" algn="l"/>
                <a:tab pos="1182688" algn="l"/>
                <a:tab pos="1631950" algn="l"/>
                <a:tab pos="2081213" algn="l"/>
                <a:tab pos="2530475" algn="l"/>
                <a:tab pos="2979738" algn="l"/>
                <a:tab pos="3429000" algn="l"/>
                <a:tab pos="3878263" algn="l"/>
                <a:tab pos="4327525" algn="l"/>
                <a:tab pos="4776788" algn="l"/>
                <a:tab pos="5226050" algn="l"/>
                <a:tab pos="5675313" algn="l"/>
                <a:tab pos="6124575" algn="l"/>
                <a:tab pos="6573838" algn="l"/>
                <a:tab pos="7023100" algn="l"/>
                <a:tab pos="7472363" algn="l"/>
                <a:tab pos="7921625" algn="l"/>
                <a:tab pos="8370888" algn="l"/>
                <a:tab pos="8820150" algn="l"/>
                <a:tab pos="926941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285750" algn="l"/>
                <a:tab pos="733425" algn="l"/>
                <a:tab pos="1182688" algn="l"/>
                <a:tab pos="1631950" algn="l"/>
                <a:tab pos="2081213" algn="l"/>
                <a:tab pos="2530475" algn="l"/>
                <a:tab pos="2979738" algn="l"/>
                <a:tab pos="3429000" algn="l"/>
                <a:tab pos="3878263" algn="l"/>
                <a:tab pos="4327525" algn="l"/>
                <a:tab pos="4776788" algn="l"/>
                <a:tab pos="5226050" algn="l"/>
                <a:tab pos="5675313" algn="l"/>
                <a:tab pos="6124575" algn="l"/>
                <a:tab pos="6573838" algn="l"/>
                <a:tab pos="7023100" algn="l"/>
                <a:tab pos="7472363" algn="l"/>
                <a:tab pos="7921625" algn="l"/>
                <a:tab pos="8370888" algn="l"/>
                <a:tab pos="8820150" algn="l"/>
                <a:tab pos="926941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285750" algn="l"/>
                <a:tab pos="733425" algn="l"/>
                <a:tab pos="1182688" algn="l"/>
                <a:tab pos="1631950" algn="l"/>
                <a:tab pos="2081213" algn="l"/>
                <a:tab pos="2530475" algn="l"/>
                <a:tab pos="2979738" algn="l"/>
                <a:tab pos="3429000" algn="l"/>
                <a:tab pos="3878263" algn="l"/>
                <a:tab pos="4327525" algn="l"/>
                <a:tab pos="4776788" algn="l"/>
                <a:tab pos="5226050" algn="l"/>
                <a:tab pos="5675313" algn="l"/>
                <a:tab pos="6124575" algn="l"/>
                <a:tab pos="6573838" algn="l"/>
                <a:tab pos="7023100" algn="l"/>
                <a:tab pos="7472363" algn="l"/>
                <a:tab pos="7921625" algn="l"/>
                <a:tab pos="8370888" algn="l"/>
                <a:tab pos="8820150" algn="l"/>
                <a:tab pos="926941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285750" algn="l"/>
                <a:tab pos="733425" algn="l"/>
                <a:tab pos="1182688" algn="l"/>
                <a:tab pos="1631950" algn="l"/>
                <a:tab pos="2081213" algn="l"/>
                <a:tab pos="2530475" algn="l"/>
                <a:tab pos="2979738" algn="l"/>
                <a:tab pos="3429000" algn="l"/>
                <a:tab pos="3878263" algn="l"/>
                <a:tab pos="4327525" algn="l"/>
                <a:tab pos="4776788" algn="l"/>
                <a:tab pos="5226050" algn="l"/>
                <a:tab pos="5675313" algn="l"/>
                <a:tab pos="6124575" algn="l"/>
                <a:tab pos="6573838" algn="l"/>
                <a:tab pos="7023100" algn="l"/>
                <a:tab pos="7472363" algn="l"/>
                <a:tab pos="7921625" algn="l"/>
                <a:tab pos="8370888" algn="l"/>
                <a:tab pos="8820150" algn="l"/>
                <a:tab pos="926941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285750" algn="l"/>
                <a:tab pos="733425" algn="l"/>
                <a:tab pos="1182688" algn="l"/>
                <a:tab pos="1631950" algn="l"/>
                <a:tab pos="2081213" algn="l"/>
                <a:tab pos="2530475" algn="l"/>
                <a:tab pos="2979738" algn="l"/>
                <a:tab pos="3429000" algn="l"/>
                <a:tab pos="3878263" algn="l"/>
                <a:tab pos="4327525" algn="l"/>
                <a:tab pos="4776788" algn="l"/>
                <a:tab pos="5226050" algn="l"/>
                <a:tab pos="5675313" algn="l"/>
                <a:tab pos="6124575" algn="l"/>
                <a:tab pos="6573838" algn="l"/>
                <a:tab pos="7023100" algn="l"/>
                <a:tab pos="7472363" algn="l"/>
                <a:tab pos="7921625" algn="l"/>
                <a:tab pos="8370888" algn="l"/>
                <a:tab pos="8820150" algn="l"/>
                <a:tab pos="926941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algn="ctr" eaLnBrk="1" hangingPunct="1">
              <a:lnSpc>
                <a:spcPct val="100000"/>
              </a:lnSpc>
              <a:buClrTx/>
              <a:buFontTx/>
              <a:buNone/>
            </a:pPr>
            <a:endParaRPr lang="fr-FR" altLang="it-IT" sz="2000" dirty="0">
              <a:solidFill>
                <a:srgbClr val="000000"/>
              </a:solidFill>
              <a:latin typeface="Calibri" charset="0"/>
            </a:endParaRPr>
          </a:p>
          <a:p>
            <a:pPr algn="just" eaLnBrk="1" hangingPunct="1">
              <a:lnSpc>
                <a:spcPct val="100000"/>
              </a:lnSpc>
              <a:buClrTx/>
              <a:buFontTx/>
              <a:buNone/>
            </a:pPr>
            <a:endParaRPr lang="en-US" altLang="it-IT" b="1" dirty="0">
              <a:solidFill>
                <a:srgbClr val="000000"/>
              </a:solidFill>
              <a:latin typeface="Calibri" charset="0"/>
            </a:endParaRPr>
          </a:p>
          <a:p>
            <a:pPr algn="just" eaLnBrk="1" hangingPunct="1">
              <a:lnSpc>
                <a:spcPct val="100000"/>
              </a:lnSpc>
              <a:buClrTx/>
              <a:buFontTx/>
              <a:buNone/>
            </a:pPr>
            <a:endParaRPr lang="en-US" altLang="it-IT" b="1" dirty="0">
              <a:solidFill>
                <a:srgbClr val="000000"/>
              </a:solidFill>
              <a:latin typeface="Calibri" charset="0"/>
            </a:endParaRPr>
          </a:p>
          <a:p>
            <a:pPr eaLnBrk="1" hangingPunct="1">
              <a:lnSpc>
                <a:spcPct val="100000"/>
              </a:lnSpc>
              <a:buClrTx/>
              <a:buFontTx/>
              <a:buNone/>
            </a:pPr>
            <a:endParaRPr lang="fr-FR" altLang="it-IT" dirty="0">
              <a:solidFill>
                <a:srgbClr val="000000"/>
              </a:solidFill>
              <a:latin typeface="Calibri" charset="0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1031107" y="2714620"/>
            <a:ext cx="6959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7200" b="1" i="1" baseline="30000" dirty="0" smtClean="0"/>
              <a:t> </a:t>
            </a:r>
            <a:endParaRPr lang="it-IT" sz="2800" b="1" baseline="30000" dirty="0" smtClean="0"/>
          </a:p>
        </p:txBody>
      </p:sp>
      <p:sp>
        <p:nvSpPr>
          <p:cNvPr id="4" name="CasellaDiTesto 3"/>
          <p:cNvSpPr txBox="1"/>
          <p:nvPr/>
        </p:nvSpPr>
        <p:spPr>
          <a:xfrm>
            <a:off x="357158" y="5929330"/>
            <a:ext cx="841938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 smtClean="0"/>
              <a:t>ARISS-I </a:t>
            </a:r>
            <a:r>
              <a:rPr lang="it-IT" sz="2000" b="1" dirty="0" err="1" smtClean="0"/>
              <a:t>Face-to-Face</a:t>
            </a:r>
            <a:r>
              <a:rPr lang="it-IT" sz="2000" b="1" dirty="0" smtClean="0"/>
              <a:t> </a:t>
            </a:r>
            <a:r>
              <a:rPr lang="it-IT" sz="2000" b="1" dirty="0" smtClean="0"/>
              <a:t>meeting Tokyo </a:t>
            </a:r>
            <a:r>
              <a:rPr lang="it-IT" sz="2000" b="1" dirty="0" smtClean="0"/>
              <a:t>20-23 August 2015</a:t>
            </a:r>
          </a:p>
          <a:p>
            <a:endParaRPr lang="en-US" dirty="0"/>
          </a:p>
        </p:txBody>
      </p:sp>
      <p:sp>
        <p:nvSpPr>
          <p:cNvPr id="10" name="Titolo 9"/>
          <p:cNvSpPr>
            <a:spLocks noGrp="1"/>
          </p:cNvSpPr>
          <p:nvPr>
            <p:ph type="title"/>
          </p:nvPr>
        </p:nvSpPr>
        <p:spPr>
          <a:xfrm>
            <a:off x="1571604" y="274638"/>
            <a:ext cx="6000792" cy="654032"/>
          </a:xfrm>
        </p:spPr>
        <p:txBody>
          <a:bodyPr>
            <a:normAutofit/>
          </a:bodyPr>
          <a:lstStyle/>
          <a:p>
            <a:r>
              <a:rPr lang="it-IT" sz="3200" dirty="0" smtClean="0"/>
              <a:t>OUTCOME OF HTT </a:t>
            </a:r>
            <a:endParaRPr lang="it-IT" sz="3200" dirty="0"/>
          </a:p>
        </p:txBody>
      </p:sp>
      <p:sp>
        <p:nvSpPr>
          <p:cNvPr id="11" name="Segnaposto contenuto 10"/>
          <p:cNvSpPr>
            <a:spLocks noGrp="1"/>
          </p:cNvSpPr>
          <p:nvPr>
            <p:ph idx="1"/>
          </p:nvPr>
        </p:nvSpPr>
        <p:spPr>
          <a:xfrm>
            <a:off x="457200" y="1785925"/>
            <a:ext cx="8229600" cy="4143405"/>
          </a:xfrm>
        </p:spPr>
        <p:txBody>
          <a:bodyPr>
            <a:normAutofit/>
          </a:bodyPr>
          <a:lstStyle/>
          <a:p>
            <a:r>
              <a:rPr lang="it-IT" sz="2800" dirty="0" smtClean="0"/>
              <a:t>FOLLOW THE SAME SUCCESSFUL APPROACH OF THE HAMTV PROJECT THROUGH AN UNSOLICITED PROPOSAL TO ESA </a:t>
            </a:r>
          </a:p>
          <a:p>
            <a:r>
              <a:rPr lang="it-IT" sz="2800" dirty="0" smtClean="0"/>
              <a:t>IN OCTOBER 2014 A DRAFT PROPOSAL WAS PREPARED BY KAYSER ITALIA IN CONSULTATION WITH ARISS (???) BUT NOT DELIVERED TO ESA “</a:t>
            </a:r>
            <a:r>
              <a:rPr lang="it-IT" sz="2800" i="1" dirty="0" smtClean="0"/>
              <a:t>BECAUSE DURING THE CONSTRUCTION OF THE PROTOTYPE OF THE </a:t>
            </a:r>
            <a:r>
              <a:rPr lang="it-IT" sz="2800" i="1" dirty="0" err="1" smtClean="0"/>
              <a:t>SSCaM</a:t>
            </a:r>
            <a:r>
              <a:rPr lang="it-IT" sz="2800" i="1" dirty="0" smtClean="0"/>
              <a:t> SOME DESIRED CHANGE WERE NOTED</a:t>
            </a:r>
            <a:r>
              <a:rPr lang="it-IT" sz="2800" dirty="0" smtClean="0"/>
              <a:t>” (ART TOWSLEE)</a:t>
            </a:r>
          </a:p>
          <a:p>
            <a:endParaRPr lang="it-IT" sz="2800" dirty="0" smtClean="0"/>
          </a:p>
          <a:p>
            <a:pPr>
              <a:buNone/>
            </a:pPr>
            <a:endParaRPr lang="it-IT" sz="2800" dirty="0" smtClean="0"/>
          </a:p>
        </p:txBody>
      </p:sp>
    </p:spTree>
    <p:extLst>
      <p:ext uri="{BB962C8B-B14F-4D97-AF65-F5344CB8AC3E}">
        <p14:creationId xmlns:p14="http://schemas.microsoft.com/office/powerpoint/2010/main" xmlns="" val="201419233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o 1"/>
          <p:cNvGrpSpPr/>
          <p:nvPr/>
        </p:nvGrpSpPr>
        <p:grpSpPr>
          <a:xfrm>
            <a:off x="377825" y="100013"/>
            <a:ext cx="8347075" cy="6588060"/>
            <a:chOff x="377825" y="100013"/>
            <a:chExt cx="8347075" cy="6588060"/>
          </a:xfrm>
        </p:grpSpPr>
        <p:sp>
          <p:nvSpPr>
            <p:cNvPr id="4098" name="Rectangle 1"/>
            <p:cNvSpPr>
              <a:spLocks noChangeArrowheads="1"/>
            </p:cNvSpPr>
            <p:nvPr/>
          </p:nvSpPr>
          <p:spPr bwMode="auto">
            <a:xfrm>
              <a:off x="685800" y="131763"/>
              <a:ext cx="7772400" cy="990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5000" rIns="90000" bIns="45000" anchor="ctr"/>
            <a:lstStyle>
              <a:lvl1pPr eaLnBrk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1pPr>
              <a:lvl2pPr marL="37931725" indent="-37474525" eaLnBrk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2pPr>
              <a:lvl3pPr eaLnBrk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3pPr>
              <a:lvl4pPr eaLnBrk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4pPr>
              <a:lvl5pPr eaLnBrk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5pPr>
              <a:lvl6pPr marL="2514600" indent="-228600" defTabSz="449263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6pPr>
              <a:lvl7pPr marL="2971800" indent="-228600" defTabSz="449263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7pPr>
              <a:lvl8pPr marL="3429000" indent="-228600" defTabSz="449263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8pPr>
              <a:lvl9pPr marL="3886200" indent="-228600" defTabSz="449263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ClrTx/>
              </a:pPr>
              <a:r>
                <a:rPr lang="it-IT" altLang="it-IT" sz="2400" b="1" dirty="0" smtClean="0">
                  <a:solidFill>
                    <a:srgbClr val="000000"/>
                  </a:solidFill>
                  <a:latin typeface="Calibri" charset="0"/>
                  <a:ea typeface="Verdana" charset="0"/>
                  <a:cs typeface="Verdana" charset="0"/>
                </a:rPr>
                <a:t> </a:t>
              </a:r>
              <a:endParaRPr lang="en-US" altLang="it-IT" sz="2000" b="1" dirty="0">
                <a:solidFill>
                  <a:srgbClr val="000000"/>
                </a:solidFill>
                <a:latin typeface="Calibri" charset="0"/>
                <a:ea typeface="Verdana" charset="0"/>
                <a:cs typeface="Verdana" charset="0"/>
              </a:endParaRPr>
            </a:p>
          </p:txBody>
        </p:sp>
        <p:sp>
          <p:nvSpPr>
            <p:cNvPr id="4099" name="Rectangle 2"/>
            <p:cNvSpPr>
              <a:spLocks noChangeArrowheads="1"/>
            </p:cNvSpPr>
            <p:nvPr/>
          </p:nvSpPr>
          <p:spPr bwMode="auto">
            <a:xfrm>
              <a:off x="1042988" y="6381750"/>
              <a:ext cx="7056437" cy="306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5000" rIns="90000" bIns="45000">
              <a:spAutoFit/>
            </a:bodyPr>
            <a:lstStyle>
              <a:lvl1pPr eaLnBrk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1pPr>
              <a:lvl2pPr marL="37931725" indent="-37474525" eaLnBrk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2pPr>
              <a:lvl3pPr eaLnBrk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3pPr>
              <a:lvl4pPr eaLnBrk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4pPr>
              <a:lvl5pPr eaLnBrk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5pPr>
              <a:lvl6pPr marL="2514600" indent="-228600" defTabSz="449263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6pPr>
              <a:lvl7pPr marL="2971800" indent="-228600" defTabSz="449263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7pPr>
              <a:lvl8pPr marL="3429000" indent="-228600" defTabSz="449263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8pPr>
              <a:lvl9pPr marL="3886200" indent="-228600" defTabSz="449263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ClrTx/>
                <a:buFontTx/>
                <a:buNone/>
              </a:pPr>
              <a:endParaRPr lang="en-US" altLang="it-IT" sz="1400" dirty="0">
                <a:solidFill>
                  <a:srgbClr val="000000"/>
                </a:solidFill>
                <a:latin typeface="Calibri" charset="0"/>
              </a:endParaRPr>
            </a:p>
          </p:txBody>
        </p:sp>
        <p:pic>
          <p:nvPicPr>
            <p:cNvPr id="4101" name="Picture 6" descr="E:\Dati\AMSAT Italia\Doc\Logo\Logo AMSAT Italia ® HR.tif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7825" y="100013"/>
              <a:ext cx="2312988" cy="1052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02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45400" y="131763"/>
              <a:ext cx="1079500" cy="1052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</p:grp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719138" y="1268413"/>
            <a:ext cx="7739062" cy="1229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>
            <a:spAutoFit/>
          </a:bodyPr>
          <a:lstStyle>
            <a:lvl1pPr marL="285750" indent="-277813" eaLnBrk="0">
              <a:tabLst>
                <a:tab pos="285750" algn="l"/>
                <a:tab pos="733425" algn="l"/>
                <a:tab pos="1182688" algn="l"/>
                <a:tab pos="1631950" algn="l"/>
                <a:tab pos="2081213" algn="l"/>
                <a:tab pos="2530475" algn="l"/>
                <a:tab pos="2979738" algn="l"/>
                <a:tab pos="3429000" algn="l"/>
                <a:tab pos="3878263" algn="l"/>
                <a:tab pos="4327525" algn="l"/>
                <a:tab pos="4776788" algn="l"/>
                <a:tab pos="5226050" algn="l"/>
                <a:tab pos="5675313" algn="l"/>
                <a:tab pos="6124575" algn="l"/>
                <a:tab pos="6573838" algn="l"/>
                <a:tab pos="7023100" algn="l"/>
                <a:tab pos="7472363" algn="l"/>
                <a:tab pos="7921625" algn="l"/>
                <a:tab pos="8370888" algn="l"/>
                <a:tab pos="8820150" algn="l"/>
                <a:tab pos="926941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marL="37931725" indent="-37474525" eaLnBrk="0">
              <a:tabLst>
                <a:tab pos="285750" algn="l"/>
                <a:tab pos="733425" algn="l"/>
                <a:tab pos="1182688" algn="l"/>
                <a:tab pos="1631950" algn="l"/>
                <a:tab pos="2081213" algn="l"/>
                <a:tab pos="2530475" algn="l"/>
                <a:tab pos="2979738" algn="l"/>
                <a:tab pos="3429000" algn="l"/>
                <a:tab pos="3878263" algn="l"/>
                <a:tab pos="4327525" algn="l"/>
                <a:tab pos="4776788" algn="l"/>
                <a:tab pos="5226050" algn="l"/>
                <a:tab pos="5675313" algn="l"/>
                <a:tab pos="6124575" algn="l"/>
                <a:tab pos="6573838" algn="l"/>
                <a:tab pos="7023100" algn="l"/>
                <a:tab pos="7472363" algn="l"/>
                <a:tab pos="7921625" algn="l"/>
                <a:tab pos="8370888" algn="l"/>
                <a:tab pos="8820150" algn="l"/>
                <a:tab pos="926941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>
              <a:tabLst>
                <a:tab pos="285750" algn="l"/>
                <a:tab pos="733425" algn="l"/>
                <a:tab pos="1182688" algn="l"/>
                <a:tab pos="1631950" algn="l"/>
                <a:tab pos="2081213" algn="l"/>
                <a:tab pos="2530475" algn="l"/>
                <a:tab pos="2979738" algn="l"/>
                <a:tab pos="3429000" algn="l"/>
                <a:tab pos="3878263" algn="l"/>
                <a:tab pos="4327525" algn="l"/>
                <a:tab pos="4776788" algn="l"/>
                <a:tab pos="5226050" algn="l"/>
                <a:tab pos="5675313" algn="l"/>
                <a:tab pos="6124575" algn="l"/>
                <a:tab pos="6573838" algn="l"/>
                <a:tab pos="7023100" algn="l"/>
                <a:tab pos="7472363" algn="l"/>
                <a:tab pos="7921625" algn="l"/>
                <a:tab pos="8370888" algn="l"/>
                <a:tab pos="8820150" algn="l"/>
                <a:tab pos="926941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>
              <a:tabLst>
                <a:tab pos="285750" algn="l"/>
                <a:tab pos="733425" algn="l"/>
                <a:tab pos="1182688" algn="l"/>
                <a:tab pos="1631950" algn="l"/>
                <a:tab pos="2081213" algn="l"/>
                <a:tab pos="2530475" algn="l"/>
                <a:tab pos="2979738" algn="l"/>
                <a:tab pos="3429000" algn="l"/>
                <a:tab pos="3878263" algn="l"/>
                <a:tab pos="4327525" algn="l"/>
                <a:tab pos="4776788" algn="l"/>
                <a:tab pos="5226050" algn="l"/>
                <a:tab pos="5675313" algn="l"/>
                <a:tab pos="6124575" algn="l"/>
                <a:tab pos="6573838" algn="l"/>
                <a:tab pos="7023100" algn="l"/>
                <a:tab pos="7472363" algn="l"/>
                <a:tab pos="7921625" algn="l"/>
                <a:tab pos="8370888" algn="l"/>
                <a:tab pos="8820150" algn="l"/>
                <a:tab pos="926941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>
              <a:tabLst>
                <a:tab pos="285750" algn="l"/>
                <a:tab pos="733425" algn="l"/>
                <a:tab pos="1182688" algn="l"/>
                <a:tab pos="1631950" algn="l"/>
                <a:tab pos="2081213" algn="l"/>
                <a:tab pos="2530475" algn="l"/>
                <a:tab pos="2979738" algn="l"/>
                <a:tab pos="3429000" algn="l"/>
                <a:tab pos="3878263" algn="l"/>
                <a:tab pos="4327525" algn="l"/>
                <a:tab pos="4776788" algn="l"/>
                <a:tab pos="5226050" algn="l"/>
                <a:tab pos="5675313" algn="l"/>
                <a:tab pos="6124575" algn="l"/>
                <a:tab pos="6573838" algn="l"/>
                <a:tab pos="7023100" algn="l"/>
                <a:tab pos="7472363" algn="l"/>
                <a:tab pos="7921625" algn="l"/>
                <a:tab pos="8370888" algn="l"/>
                <a:tab pos="8820150" algn="l"/>
                <a:tab pos="926941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285750" algn="l"/>
                <a:tab pos="733425" algn="l"/>
                <a:tab pos="1182688" algn="l"/>
                <a:tab pos="1631950" algn="l"/>
                <a:tab pos="2081213" algn="l"/>
                <a:tab pos="2530475" algn="l"/>
                <a:tab pos="2979738" algn="l"/>
                <a:tab pos="3429000" algn="l"/>
                <a:tab pos="3878263" algn="l"/>
                <a:tab pos="4327525" algn="l"/>
                <a:tab pos="4776788" algn="l"/>
                <a:tab pos="5226050" algn="l"/>
                <a:tab pos="5675313" algn="l"/>
                <a:tab pos="6124575" algn="l"/>
                <a:tab pos="6573838" algn="l"/>
                <a:tab pos="7023100" algn="l"/>
                <a:tab pos="7472363" algn="l"/>
                <a:tab pos="7921625" algn="l"/>
                <a:tab pos="8370888" algn="l"/>
                <a:tab pos="8820150" algn="l"/>
                <a:tab pos="926941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285750" algn="l"/>
                <a:tab pos="733425" algn="l"/>
                <a:tab pos="1182688" algn="l"/>
                <a:tab pos="1631950" algn="l"/>
                <a:tab pos="2081213" algn="l"/>
                <a:tab pos="2530475" algn="l"/>
                <a:tab pos="2979738" algn="l"/>
                <a:tab pos="3429000" algn="l"/>
                <a:tab pos="3878263" algn="l"/>
                <a:tab pos="4327525" algn="l"/>
                <a:tab pos="4776788" algn="l"/>
                <a:tab pos="5226050" algn="l"/>
                <a:tab pos="5675313" algn="l"/>
                <a:tab pos="6124575" algn="l"/>
                <a:tab pos="6573838" algn="l"/>
                <a:tab pos="7023100" algn="l"/>
                <a:tab pos="7472363" algn="l"/>
                <a:tab pos="7921625" algn="l"/>
                <a:tab pos="8370888" algn="l"/>
                <a:tab pos="8820150" algn="l"/>
                <a:tab pos="926941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285750" algn="l"/>
                <a:tab pos="733425" algn="l"/>
                <a:tab pos="1182688" algn="l"/>
                <a:tab pos="1631950" algn="l"/>
                <a:tab pos="2081213" algn="l"/>
                <a:tab pos="2530475" algn="l"/>
                <a:tab pos="2979738" algn="l"/>
                <a:tab pos="3429000" algn="l"/>
                <a:tab pos="3878263" algn="l"/>
                <a:tab pos="4327525" algn="l"/>
                <a:tab pos="4776788" algn="l"/>
                <a:tab pos="5226050" algn="l"/>
                <a:tab pos="5675313" algn="l"/>
                <a:tab pos="6124575" algn="l"/>
                <a:tab pos="6573838" algn="l"/>
                <a:tab pos="7023100" algn="l"/>
                <a:tab pos="7472363" algn="l"/>
                <a:tab pos="7921625" algn="l"/>
                <a:tab pos="8370888" algn="l"/>
                <a:tab pos="8820150" algn="l"/>
                <a:tab pos="926941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285750" algn="l"/>
                <a:tab pos="733425" algn="l"/>
                <a:tab pos="1182688" algn="l"/>
                <a:tab pos="1631950" algn="l"/>
                <a:tab pos="2081213" algn="l"/>
                <a:tab pos="2530475" algn="l"/>
                <a:tab pos="2979738" algn="l"/>
                <a:tab pos="3429000" algn="l"/>
                <a:tab pos="3878263" algn="l"/>
                <a:tab pos="4327525" algn="l"/>
                <a:tab pos="4776788" algn="l"/>
                <a:tab pos="5226050" algn="l"/>
                <a:tab pos="5675313" algn="l"/>
                <a:tab pos="6124575" algn="l"/>
                <a:tab pos="6573838" algn="l"/>
                <a:tab pos="7023100" algn="l"/>
                <a:tab pos="7472363" algn="l"/>
                <a:tab pos="7921625" algn="l"/>
                <a:tab pos="8370888" algn="l"/>
                <a:tab pos="8820150" algn="l"/>
                <a:tab pos="926941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algn="ctr" eaLnBrk="1" hangingPunct="1">
              <a:lnSpc>
                <a:spcPct val="100000"/>
              </a:lnSpc>
              <a:buClrTx/>
              <a:buFontTx/>
              <a:buNone/>
            </a:pPr>
            <a:endParaRPr lang="fr-FR" altLang="it-IT" sz="2000" dirty="0">
              <a:solidFill>
                <a:srgbClr val="000000"/>
              </a:solidFill>
              <a:latin typeface="Calibri" charset="0"/>
            </a:endParaRPr>
          </a:p>
          <a:p>
            <a:pPr algn="just" eaLnBrk="1" hangingPunct="1">
              <a:lnSpc>
                <a:spcPct val="100000"/>
              </a:lnSpc>
              <a:buClrTx/>
              <a:buFontTx/>
              <a:buNone/>
            </a:pPr>
            <a:endParaRPr lang="en-US" altLang="it-IT" b="1" dirty="0">
              <a:solidFill>
                <a:srgbClr val="000000"/>
              </a:solidFill>
              <a:latin typeface="Calibri" charset="0"/>
            </a:endParaRPr>
          </a:p>
          <a:p>
            <a:pPr algn="just" eaLnBrk="1" hangingPunct="1">
              <a:lnSpc>
                <a:spcPct val="100000"/>
              </a:lnSpc>
              <a:buClrTx/>
              <a:buFontTx/>
              <a:buNone/>
            </a:pPr>
            <a:endParaRPr lang="en-US" altLang="it-IT" b="1" dirty="0">
              <a:solidFill>
                <a:srgbClr val="000000"/>
              </a:solidFill>
              <a:latin typeface="Calibri" charset="0"/>
            </a:endParaRPr>
          </a:p>
          <a:p>
            <a:pPr eaLnBrk="1" hangingPunct="1">
              <a:lnSpc>
                <a:spcPct val="100000"/>
              </a:lnSpc>
              <a:buClrTx/>
              <a:buFontTx/>
              <a:buNone/>
            </a:pPr>
            <a:endParaRPr lang="fr-FR" altLang="it-IT" dirty="0">
              <a:solidFill>
                <a:srgbClr val="000000"/>
              </a:solidFill>
              <a:latin typeface="Calibri" charset="0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1031107" y="2714620"/>
            <a:ext cx="6959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7200" b="1" i="1" baseline="30000" dirty="0" smtClean="0"/>
              <a:t> </a:t>
            </a:r>
            <a:endParaRPr lang="it-IT" sz="2800" b="1" baseline="30000" dirty="0" smtClean="0"/>
          </a:p>
        </p:txBody>
      </p:sp>
      <p:sp>
        <p:nvSpPr>
          <p:cNvPr id="4" name="CasellaDiTesto 3"/>
          <p:cNvSpPr txBox="1"/>
          <p:nvPr/>
        </p:nvSpPr>
        <p:spPr>
          <a:xfrm>
            <a:off x="357158" y="5929330"/>
            <a:ext cx="841938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 smtClean="0"/>
              <a:t>ARISS-I </a:t>
            </a:r>
            <a:r>
              <a:rPr lang="it-IT" sz="2000" b="1" dirty="0" err="1" smtClean="0"/>
              <a:t>Face-to-Face</a:t>
            </a:r>
            <a:r>
              <a:rPr lang="it-IT" sz="2000" b="1" dirty="0" smtClean="0"/>
              <a:t> </a:t>
            </a:r>
            <a:r>
              <a:rPr lang="it-IT" sz="2000" b="1" dirty="0" smtClean="0"/>
              <a:t>meeting Tokyo </a:t>
            </a:r>
            <a:r>
              <a:rPr lang="it-IT" sz="2000" b="1" dirty="0" smtClean="0"/>
              <a:t>20-23 August 2015</a:t>
            </a:r>
          </a:p>
          <a:p>
            <a:endParaRPr lang="en-US" dirty="0"/>
          </a:p>
        </p:txBody>
      </p:sp>
      <p:sp>
        <p:nvSpPr>
          <p:cNvPr id="10" name="Titolo 9"/>
          <p:cNvSpPr>
            <a:spLocks noGrp="1"/>
          </p:cNvSpPr>
          <p:nvPr>
            <p:ph type="title"/>
          </p:nvPr>
        </p:nvSpPr>
        <p:spPr>
          <a:xfrm>
            <a:off x="1571604" y="274638"/>
            <a:ext cx="6000792" cy="654032"/>
          </a:xfrm>
        </p:spPr>
        <p:txBody>
          <a:bodyPr>
            <a:normAutofit/>
          </a:bodyPr>
          <a:lstStyle/>
          <a:p>
            <a:r>
              <a:rPr lang="it-IT" sz="3200" dirty="0" smtClean="0"/>
              <a:t>OFFICIAL PRESENT SITUATION </a:t>
            </a:r>
            <a:endParaRPr lang="it-IT" sz="3200" dirty="0"/>
          </a:p>
        </p:txBody>
      </p:sp>
      <p:sp>
        <p:nvSpPr>
          <p:cNvPr id="11" name="Segnaposto contenuto 10"/>
          <p:cNvSpPr>
            <a:spLocks noGrp="1"/>
          </p:cNvSpPr>
          <p:nvPr>
            <p:ph idx="1"/>
          </p:nvPr>
        </p:nvSpPr>
        <p:spPr>
          <a:xfrm>
            <a:off x="457200" y="1785925"/>
            <a:ext cx="8229600" cy="4143405"/>
          </a:xfrm>
        </p:spPr>
        <p:txBody>
          <a:bodyPr>
            <a:normAutofit/>
          </a:bodyPr>
          <a:lstStyle/>
          <a:p>
            <a:r>
              <a:rPr lang="it-IT" sz="2800" dirty="0" smtClean="0"/>
              <a:t>ARISS-I OFFICIAL COMMITTEES DEALING WITH TECHNICAL ISSUES ARE:</a:t>
            </a:r>
          </a:p>
          <a:p>
            <a:r>
              <a:rPr lang="it-IT" sz="2800" dirty="0" smtClean="0"/>
              <a:t>PROJECT SELECTION AND USE COMMITTEE</a:t>
            </a:r>
          </a:p>
          <a:p>
            <a:pPr>
              <a:buNone/>
            </a:pPr>
            <a:r>
              <a:rPr lang="it-IT" sz="2800" dirty="0" smtClean="0"/>
              <a:t>	(</a:t>
            </a:r>
            <a:r>
              <a:rPr lang="it-IT" sz="2800" dirty="0" err="1" smtClean="0"/>
              <a:t>Lou</a:t>
            </a:r>
            <a:r>
              <a:rPr lang="it-IT" sz="2800" dirty="0" smtClean="0"/>
              <a:t> Mc </a:t>
            </a:r>
            <a:r>
              <a:rPr lang="it-IT" sz="2800" dirty="0" err="1" smtClean="0"/>
              <a:t>Fadin</a:t>
            </a:r>
            <a:r>
              <a:rPr lang="it-IT" sz="2800" dirty="0" smtClean="0"/>
              <a:t> </a:t>
            </a:r>
            <a:r>
              <a:rPr lang="it-IT" sz="2800" dirty="0" err="1" smtClean="0"/>
              <a:t>Chair</a:t>
            </a:r>
            <a:r>
              <a:rPr lang="it-IT" sz="2800" dirty="0" smtClean="0"/>
              <a:t>, Mark Steiner </a:t>
            </a:r>
            <a:r>
              <a:rPr lang="it-IT" sz="2800" dirty="0" err="1" smtClean="0"/>
              <a:t>Convener</a:t>
            </a:r>
            <a:r>
              <a:rPr lang="it-IT" sz="2800" dirty="0" smtClean="0"/>
              <a:t>)</a:t>
            </a:r>
          </a:p>
          <a:p>
            <a:pPr>
              <a:buNone/>
            </a:pPr>
            <a:r>
              <a:rPr lang="it-IT" sz="2800" dirty="0" smtClean="0"/>
              <a:t>	</a:t>
            </a:r>
            <a:r>
              <a:rPr lang="it-IT" sz="2800" dirty="0" err="1" smtClean="0"/>
              <a:t>Only</a:t>
            </a:r>
            <a:r>
              <a:rPr lang="it-IT" sz="2800" dirty="0" smtClean="0"/>
              <a:t> 1 meeting on 5 August 2015</a:t>
            </a:r>
          </a:p>
          <a:p>
            <a:r>
              <a:rPr lang="it-IT" sz="2800" dirty="0" smtClean="0"/>
              <a:t>TECHNICAL COMMITTEE</a:t>
            </a:r>
          </a:p>
          <a:p>
            <a:pPr>
              <a:buNone/>
            </a:pPr>
            <a:r>
              <a:rPr lang="it-IT" sz="2800" dirty="0" smtClean="0"/>
              <a:t>	</a:t>
            </a:r>
            <a:r>
              <a:rPr lang="it-IT" sz="2800" dirty="0" smtClean="0"/>
              <a:t>(</a:t>
            </a:r>
            <a:r>
              <a:rPr lang="it-IT" sz="2800" dirty="0" err="1" smtClean="0"/>
              <a:t>Same</a:t>
            </a:r>
            <a:r>
              <a:rPr lang="it-IT" sz="2800" dirty="0" smtClean="0"/>
              <a:t> </a:t>
            </a:r>
            <a:r>
              <a:rPr lang="it-IT" sz="2800" dirty="0" err="1" smtClean="0"/>
              <a:t>as</a:t>
            </a:r>
            <a:r>
              <a:rPr lang="it-IT" sz="2800" dirty="0" smtClean="0"/>
              <a:t> </a:t>
            </a:r>
            <a:r>
              <a:rPr lang="it-IT" sz="2800" dirty="0" err="1" smtClean="0"/>
              <a:t>PS&amp;U</a:t>
            </a:r>
            <a:r>
              <a:rPr lang="it-IT" sz="2800" dirty="0" smtClean="0"/>
              <a:t> </a:t>
            </a:r>
            <a:r>
              <a:rPr lang="it-IT" sz="2800" dirty="0" err="1" smtClean="0"/>
              <a:t>Committee</a:t>
            </a:r>
            <a:r>
              <a:rPr lang="it-IT" sz="2800" dirty="0" smtClean="0"/>
              <a:t>)</a:t>
            </a:r>
          </a:p>
          <a:p>
            <a:r>
              <a:rPr lang="it-IT" sz="2800" dirty="0" smtClean="0"/>
              <a:t>No </a:t>
            </a:r>
            <a:r>
              <a:rPr lang="it-IT" sz="2800" dirty="0" err="1" smtClean="0"/>
              <a:t>meetings</a:t>
            </a:r>
            <a:r>
              <a:rPr lang="it-IT" sz="2800" dirty="0" smtClean="0"/>
              <a:t> in  2014/2015</a:t>
            </a:r>
            <a:endParaRPr lang="it-IT" sz="2800" dirty="0" smtClean="0"/>
          </a:p>
          <a:p>
            <a:pPr>
              <a:buNone/>
            </a:pPr>
            <a:endParaRPr lang="it-IT" sz="2800" dirty="0" smtClean="0"/>
          </a:p>
        </p:txBody>
      </p:sp>
    </p:spTree>
    <p:extLst>
      <p:ext uri="{BB962C8B-B14F-4D97-AF65-F5344CB8AC3E}">
        <p14:creationId xmlns:p14="http://schemas.microsoft.com/office/powerpoint/2010/main" xmlns="" val="201419233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o 1"/>
          <p:cNvGrpSpPr/>
          <p:nvPr/>
        </p:nvGrpSpPr>
        <p:grpSpPr>
          <a:xfrm>
            <a:off x="377825" y="100013"/>
            <a:ext cx="8347075" cy="6588060"/>
            <a:chOff x="377825" y="100013"/>
            <a:chExt cx="8347075" cy="6588060"/>
          </a:xfrm>
        </p:grpSpPr>
        <p:sp>
          <p:nvSpPr>
            <p:cNvPr id="4098" name="Rectangle 1"/>
            <p:cNvSpPr>
              <a:spLocks noChangeArrowheads="1"/>
            </p:cNvSpPr>
            <p:nvPr/>
          </p:nvSpPr>
          <p:spPr bwMode="auto">
            <a:xfrm>
              <a:off x="685800" y="131763"/>
              <a:ext cx="7772400" cy="990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5000" rIns="90000" bIns="45000" anchor="ctr"/>
            <a:lstStyle>
              <a:lvl1pPr eaLnBrk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1pPr>
              <a:lvl2pPr marL="37931725" indent="-37474525" eaLnBrk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2pPr>
              <a:lvl3pPr eaLnBrk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3pPr>
              <a:lvl4pPr eaLnBrk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4pPr>
              <a:lvl5pPr eaLnBrk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5pPr>
              <a:lvl6pPr marL="2514600" indent="-228600" defTabSz="449263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6pPr>
              <a:lvl7pPr marL="2971800" indent="-228600" defTabSz="449263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7pPr>
              <a:lvl8pPr marL="3429000" indent="-228600" defTabSz="449263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8pPr>
              <a:lvl9pPr marL="3886200" indent="-228600" defTabSz="449263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ClrTx/>
              </a:pPr>
              <a:r>
                <a:rPr lang="it-IT" altLang="it-IT" sz="2400" b="1" dirty="0" smtClean="0">
                  <a:solidFill>
                    <a:srgbClr val="000000"/>
                  </a:solidFill>
                  <a:latin typeface="Calibri" charset="0"/>
                  <a:ea typeface="Verdana" charset="0"/>
                  <a:cs typeface="Verdana" charset="0"/>
                </a:rPr>
                <a:t> </a:t>
              </a:r>
              <a:endParaRPr lang="en-US" altLang="it-IT" sz="2000" b="1" dirty="0">
                <a:solidFill>
                  <a:srgbClr val="000000"/>
                </a:solidFill>
                <a:latin typeface="Calibri" charset="0"/>
                <a:ea typeface="Verdana" charset="0"/>
                <a:cs typeface="Verdana" charset="0"/>
              </a:endParaRPr>
            </a:p>
          </p:txBody>
        </p:sp>
        <p:sp>
          <p:nvSpPr>
            <p:cNvPr id="4099" name="Rectangle 2"/>
            <p:cNvSpPr>
              <a:spLocks noChangeArrowheads="1"/>
            </p:cNvSpPr>
            <p:nvPr/>
          </p:nvSpPr>
          <p:spPr bwMode="auto">
            <a:xfrm>
              <a:off x="1042988" y="6381750"/>
              <a:ext cx="7056437" cy="306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5000" rIns="90000" bIns="45000">
              <a:spAutoFit/>
            </a:bodyPr>
            <a:lstStyle>
              <a:lvl1pPr eaLnBrk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1pPr>
              <a:lvl2pPr marL="37931725" indent="-37474525" eaLnBrk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2pPr>
              <a:lvl3pPr eaLnBrk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3pPr>
              <a:lvl4pPr eaLnBrk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4pPr>
              <a:lvl5pPr eaLnBrk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5pPr>
              <a:lvl6pPr marL="2514600" indent="-228600" defTabSz="449263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6pPr>
              <a:lvl7pPr marL="2971800" indent="-228600" defTabSz="449263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7pPr>
              <a:lvl8pPr marL="3429000" indent="-228600" defTabSz="449263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8pPr>
              <a:lvl9pPr marL="3886200" indent="-228600" defTabSz="449263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ClrTx/>
                <a:buFontTx/>
                <a:buNone/>
              </a:pPr>
              <a:endParaRPr lang="en-US" altLang="it-IT" sz="1400" dirty="0">
                <a:solidFill>
                  <a:srgbClr val="000000"/>
                </a:solidFill>
                <a:latin typeface="Calibri" charset="0"/>
              </a:endParaRPr>
            </a:p>
          </p:txBody>
        </p:sp>
        <p:pic>
          <p:nvPicPr>
            <p:cNvPr id="4101" name="Picture 6" descr="E:\Dati\AMSAT Italia\Doc\Logo\Logo AMSAT Italia ® HR.tif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7825" y="100013"/>
              <a:ext cx="2312988" cy="1052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02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45400" y="131763"/>
              <a:ext cx="1079500" cy="1052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</p:grp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719138" y="1268413"/>
            <a:ext cx="7739062" cy="1229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>
            <a:spAutoFit/>
          </a:bodyPr>
          <a:lstStyle>
            <a:lvl1pPr marL="285750" indent="-277813" eaLnBrk="0">
              <a:tabLst>
                <a:tab pos="285750" algn="l"/>
                <a:tab pos="733425" algn="l"/>
                <a:tab pos="1182688" algn="l"/>
                <a:tab pos="1631950" algn="l"/>
                <a:tab pos="2081213" algn="l"/>
                <a:tab pos="2530475" algn="l"/>
                <a:tab pos="2979738" algn="l"/>
                <a:tab pos="3429000" algn="l"/>
                <a:tab pos="3878263" algn="l"/>
                <a:tab pos="4327525" algn="l"/>
                <a:tab pos="4776788" algn="l"/>
                <a:tab pos="5226050" algn="l"/>
                <a:tab pos="5675313" algn="l"/>
                <a:tab pos="6124575" algn="l"/>
                <a:tab pos="6573838" algn="l"/>
                <a:tab pos="7023100" algn="l"/>
                <a:tab pos="7472363" algn="l"/>
                <a:tab pos="7921625" algn="l"/>
                <a:tab pos="8370888" algn="l"/>
                <a:tab pos="8820150" algn="l"/>
                <a:tab pos="926941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marL="37931725" indent="-37474525" eaLnBrk="0">
              <a:tabLst>
                <a:tab pos="285750" algn="l"/>
                <a:tab pos="733425" algn="l"/>
                <a:tab pos="1182688" algn="l"/>
                <a:tab pos="1631950" algn="l"/>
                <a:tab pos="2081213" algn="l"/>
                <a:tab pos="2530475" algn="l"/>
                <a:tab pos="2979738" algn="l"/>
                <a:tab pos="3429000" algn="l"/>
                <a:tab pos="3878263" algn="l"/>
                <a:tab pos="4327525" algn="l"/>
                <a:tab pos="4776788" algn="l"/>
                <a:tab pos="5226050" algn="l"/>
                <a:tab pos="5675313" algn="l"/>
                <a:tab pos="6124575" algn="l"/>
                <a:tab pos="6573838" algn="l"/>
                <a:tab pos="7023100" algn="l"/>
                <a:tab pos="7472363" algn="l"/>
                <a:tab pos="7921625" algn="l"/>
                <a:tab pos="8370888" algn="l"/>
                <a:tab pos="8820150" algn="l"/>
                <a:tab pos="926941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>
              <a:tabLst>
                <a:tab pos="285750" algn="l"/>
                <a:tab pos="733425" algn="l"/>
                <a:tab pos="1182688" algn="l"/>
                <a:tab pos="1631950" algn="l"/>
                <a:tab pos="2081213" algn="l"/>
                <a:tab pos="2530475" algn="l"/>
                <a:tab pos="2979738" algn="l"/>
                <a:tab pos="3429000" algn="l"/>
                <a:tab pos="3878263" algn="l"/>
                <a:tab pos="4327525" algn="l"/>
                <a:tab pos="4776788" algn="l"/>
                <a:tab pos="5226050" algn="l"/>
                <a:tab pos="5675313" algn="l"/>
                <a:tab pos="6124575" algn="l"/>
                <a:tab pos="6573838" algn="l"/>
                <a:tab pos="7023100" algn="l"/>
                <a:tab pos="7472363" algn="l"/>
                <a:tab pos="7921625" algn="l"/>
                <a:tab pos="8370888" algn="l"/>
                <a:tab pos="8820150" algn="l"/>
                <a:tab pos="926941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>
              <a:tabLst>
                <a:tab pos="285750" algn="l"/>
                <a:tab pos="733425" algn="l"/>
                <a:tab pos="1182688" algn="l"/>
                <a:tab pos="1631950" algn="l"/>
                <a:tab pos="2081213" algn="l"/>
                <a:tab pos="2530475" algn="l"/>
                <a:tab pos="2979738" algn="l"/>
                <a:tab pos="3429000" algn="l"/>
                <a:tab pos="3878263" algn="l"/>
                <a:tab pos="4327525" algn="l"/>
                <a:tab pos="4776788" algn="l"/>
                <a:tab pos="5226050" algn="l"/>
                <a:tab pos="5675313" algn="l"/>
                <a:tab pos="6124575" algn="l"/>
                <a:tab pos="6573838" algn="l"/>
                <a:tab pos="7023100" algn="l"/>
                <a:tab pos="7472363" algn="l"/>
                <a:tab pos="7921625" algn="l"/>
                <a:tab pos="8370888" algn="l"/>
                <a:tab pos="8820150" algn="l"/>
                <a:tab pos="926941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>
              <a:tabLst>
                <a:tab pos="285750" algn="l"/>
                <a:tab pos="733425" algn="l"/>
                <a:tab pos="1182688" algn="l"/>
                <a:tab pos="1631950" algn="l"/>
                <a:tab pos="2081213" algn="l"/>
                <a:tab pos="2530475" algn="l"/>
                <a:tab pos="2979738" algn="l"/>
                <a:tab pos="3429000" algn="l"/>
                <a:tab pos="3878263" algn="l"/>
                <a:tab pos="4327525" algn="l"/>
                <a:tab pos="4776788" algn="l"/>
                <a:tab pos="5226050" algn="l"/>
                <a:tab pos="5675313" algn="l"/>
                <a:tab pos="6124575" algn="l"/>
                <a:tab pos="6573838" algn="l"/>
                <a:tab pos="7023100" algn="l"/>
                <a:tab pos="7472363" algn="l"/>
                <a:tab pos="7921625" algn="l"/>
                <a:tab pos="8370888" algn="l"/>
                <a:tab pos="8820150" algn="l"/>
                <a:tab pos="926941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285750" algn="l"/>
                <a:tab pos="733425" algn="l"/>
                <a:tab pos="1182688" algn="l"/>
                <a:tab pos="1631950" algn="l"/>
                <a:tab pos="2081213" algn="l"/>
                <a:tab pos="2530475" algn="l"/>
                <a:tab pos="2979738" algn="l"/>
                <a:tab pos="3429000" algn="l"/>
                <a:tab pos="3878263" algn="l"/>
                <a:tab pos="4327525" algn="l"/>
                <a:tab pos="4776788" algn="l"/>
                <a:tab pos="5226050" algn="l"/>
                <a:tab pos="5675313" algn="l"/>
                <a:tab pos="6124575" algn="l"/>
                <a:tab pos="6573838" algn="l"/>
                <a:tab pos="7023100" algn="l"/>
                <a:tab pos="7472363" algn="l"/>
                <a:tab pos="7921625" algn="l"/>
                <a:tab pos="8370888" algn="l"/>
                <a:tab pos="8820150" algn="l"/>
                <a:tab pos="926941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285750" algn="l"/>
                <a:tab pos="733425" algn="l"/>
                <a:tab pos="1182688" algn="l"/>
                <a:tab pos="1631950" algn="l"/>
                <a:tab pos="2081213" algn="l"/>
                <a:tab pos="2530475" algn="l"/>
                <a:tab pos="2979738" algn="l"/>
                <a:tab pos="3429000" algn="l"/>
                <a:tab pos="3878263" algn="l"/>
                <a:tab pos="4327525" algn="l"/>
                <a:tab pos="4776788" algn="l"/>
                <a:tab pos="5226050" algn="l"/>
                <a:tab pos="5675313" algn="l"/>
                <a:tab pos="6124575" algn="l"/>
                <a:tab pos="6573838" algn="l"/>
                <a:tab pos="7023100" algn="l"/>
                <a:tab pos="7472363" algn="l"/>
                <a:tab pos="7921625" algn="l"/>
                <a:tab pos="8370888" algn="l"/>
                <a:tab pos="8820150" algn="l"/>
                <a:tab pos="926941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285750" algn="l"/>
                <a:tab pos="733425" algn="l"/>
                <a:tab pos="1182688" algn="l"/>
                <a:tab pos="1631950" algn="l"/>
                <a:tab pos="2081213" algn="l"/>
                <a:tab pos="2530475" algn="l"/>
                <a:tab pos="2979738" algn="l"/>
                <a:tab pos="3429000" algn="l"/>
                <a:tab pos="3878263" algn="l"/>
                <a:tab pos="4327525" algn="l"/>
                <a:tab pos="4776788" algn="l"/>
                <a:tab pos="5226050" algn="l"/>
                <a:tab pos="5675313" algn="l"/>
                <a:tab pos="6124575" algn="l"/>
                <a:tab pos="6573838" algn="l"/>
                <a:tab pos="7023100" algn="l"/>
                <a:tab pos="7472363" algn="l"/>
                <a:tab pos="7921625" algn="l"/>
                <a:tab pos="8370888" algn="l"/>
                <a:tab pos="8820150" algn="l"/>
                <a:tab pos="926941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285750" algn="l"/>
                <a:tab pos="733425" algn="l"/>
                <a:tab pos="1182688" algn="l"/>
                <a:tab pos="1631950" algn="l"/>
                <a:tab pos="2081213" algn="l"/>
                <a:tab pos="2530475" algn="l"/>
                <a:tab pos="2979738" algn="l"/>
                <a:tab pos="3429000" algn="l"/>
                <a:tab pos="3878263" algn="l"/>
                <a:tab pos="4327525" algn="l"/>
                <a:tab pos="4776788" algn="l"/>
                <a:tab pos="5226050" algn="l"/>
                <a:tab pos="5675313" algn="l"/>
                <a:tab pos="6124575" algn="l"/>
                <a:tab pos="6573838" algn="l"/>
                <a:tab pos="7023100" algn="l"/>
                <a:tab pos="7472363" algn="l"/>
                <a:tab pos="7921625" algn="l"/>
                <a:tab pos="8370888" algn="l"/>
                <a:tab pos="8820150" algn="l"/>
                <a:tab pos="926941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algn="ctr" eaLnBrk="1" hangingPunct="1">
              <a:lnSpc>
                <a:spcPct val="100000"/>
              </a:lnSpc>
              <a:buClrTx/>
              <a:buFontTx/>
              <a:buNone/>
            </a:pPr>
            <a:endParaRPr lang="fr-FR" altLang="it-IT" sz="2000" dirty="0">
              <a:solidFill>
                <a:srgbClr val="000000"/>
              </a:solidFill>
              <a:latin typeface="Calibri" charset="0"/>
            </a:endParaRPr>
          </a:p>
          <a:p>
            <a:pPr algn="just" eaLnBrk="1" hangingPunct="1">
              <a:lnSpc>
                <a:spcPct val="100000"/>
              </a:lnSpc>
              <a:buClrTx/>
              <a:buFontTx/>
              <a:buNone/>
            </a:pPr>
            <a:endParaRPr lang="en-US" altLang="it-IT" b="1" dirty="0">
              <a:solidFill>
                <a:srgbClr val="000000"/>
              </a:solidFill>
              <a:latin typeface="Calibri" charset="0"/>
            </a:endParaRPr>
          </a:p>
          <a:p>
            <a:pPr algn="just" eaLnBrk="1" hangingPunct="1">
              <a:lnSpc>
                <a:spcPct val="100000"/>
              </a:lnSpc>
              <a:buClrTx/>
              <a:buFontTx/>
              <a:buNone/>
            </a:pPr>
            <a:endParaRPr lang="en-US" altLang="it-IT" b="1" dirty="0">
              <a:solidFill>
                <a:srgbClr val="000000"/>
              </a:solidFill>
              <a:latin typeface="Calibri" charset="0"/>
            </a:endParaRPr>
          </a:p>
          <a:p>
            <a:pPr eaLnBrk="1" hangingPunct="1">
              <a:lnSpc>
                <a:spcPct val="100000"/>
              </a:lnSpc>
              <a:buClrTx/>
              <a:buFontTx/>
              <a:buNone/>
            </a:pPr>
            <a:endParaRPr lang="fr-FR" altLang="it-IT" dirty="0">
              <a:solidFill>
                <a:srgbClr val="000000"/>
              </a:solidFill>
              <a:latin typeface="Calibri" charset="0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1031107" y="2714620"/>
            <a:ext cx="6959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7200" b="1" i="1" baseline="30000" dirty="0" smtClean="0"/>
              <a:t> </a:t>
            </a:r>
            <a:endParaRPr lang="it-IT" sz="2800" b="1" baseline="30000" dirty="0" smtClean="0"/>
          </a:p>
        </p:txBody>
      </p:sp>
      <p:sp>
        <p:nvSpPr>
          <p:cNvPr id="4" name="CasellaDiTesto 3"/>
          <p:cNvSpPr txBox="1"/>
          <p:nvPr/>
        </p:nvSpPr>
        <p:spPr>
          <a:xfrm>
            <a:off x="357158" y="5929330"/>
            <a:ext cx="841938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 smtClean="0"/>
              <a:t>ARISS-I </a:t>
            </a:r>
            <a:r>
              <a:rPr lang="it-IT" sz="2000" b="1" dirty="0" err="1" smtClean="0"/>
              <a:t>Face-to-Face</a:t>
            </a:r>
            <a:r>
              <a:rPr lang="it-IT" sz="2000" b="1" dirty="0" smtClean="0"/>
              <a:t> </a:t>
            </a:r>
            <a:r>
              <a:rPr lang="it-IT" sz="2000" b="1" dirty="0" smtClean="0"/>
              <a:t>meeting Tokyo </a:t>
            </a:r>
            <a:r>
              <a:rPr lang="it-IT" sz="2000" b="1" dirty="0" smtClean="0"/>
              <a:t>20-23 August 2015</a:t>
            </a:r>
          </a:p>
          <a:p>
            <a:endParaRPr lang="en-US" dirty="0"/>
          </a:p>
        </p:txBody>
      </p:sp>
      <p:sp>
        <p:nvSpPr>
          <p:cNvPr id="10" name="Titolo 9"/>
          <p:cNvSpPr>
            <a:spLocks noGrp="1"/>
          </p:cNvSpPr>
          <p:nvPr>
            <p:ph type="title"/>
          </p:nvPr>
        </p:nvSpPr>
        <p:spPr>
          <a:xfrm>
            <a:off x="1571604" y="274638"/>
            <a:ext cx="6000792" cy="654032"/>
          </a:xfrm>
        </p:spPr>
        <p:txBody>
          <a:bodyPr>
            <a:normAutofit fontScale="90000"/>
          </a:bodyPr>
          <a:lstStyle/>
          <a:p>
            <a:r>
              <a:rPr lang="it-IT" sz="3200" dirty="0" err="1" smtClean="0"/>
              <a:t>PS&amp;U</a:t>
            </a:r>
            <a:r>
              <a:rPr lang="it-IT" sz="3200" dirty="0" smtClean="0"/>
              <a:t> PROPOSALS </a:t>
            </a:r>
            <a:r>
              <a:rPr lang="it-IT" sz="3200" dirty="0" err="1" smtClean="0"/>
              <a:t>as</a:t>
            </a:r>
            <a:r>
              <a:rPr lang="it-IT" sz="3200" dirty="0" smtClean="0"/>
              <a:t> </a:t>
            </a:r>
            <a:r>
              <a:rPr lang="it-IT" sz="3200" dirty="0" err="1" smtClean="0"/>
              <a:t>of</a:t>
            </a:r>
            <a:r>
              <a:rPr lang="it-IT" sz="3200" dirty="0" smtClean="0"/>
              <a:t> 5 August 2015</a:t>
            </a:r>
            <a:endParaRPr lang="it-IT" sz="3200" dirty="0"/>
          </a:p>
        </p:txBody>
      </p:sp>
      <p:sp>
        <p:nvSpPr>
          <p:cNvPr id="11" name="Segnaposto contenuto 10"/>
          <p:cNvSpPr>
            <a:spLocks noGrp="1"/>
          </p:cNvSpPr>
          <p:nvPr>
            <p:ph idx="1"/>
          </p:nvPr>
        </p:nvSpPr>
        <p:spPr>
          <a:xfrm>
            <a:off x="457200" y="1571613"/>
            <a:ext cx="8229600" cy="4357718"/>
          </a:xfrm>
        </p:spPr>
        <p:txBody>
          <a:bodyPr>
            <a:normAutofit/>
          </a:bodyPr>
          <a:lstStyle/>
          <a:p>
            <a:pPr lvl="0"/>
            <a:r>
              <a:rPr lang="en-US" sz="2800" dirty="0" smtClean="0"/>
              <a:t>1</a:t>
            </a:r>
            <a:r>
              <a:rPr lang="en-US" sz="2800" dirty="0" smtClean="0"/>
              <a:t>) ASTRO PI in support of Tim Peak’s </a:t>
            </a:r>
            <a:r>
              <a:rPr lang="en-US" sz="2800" i="1" dirty="0" smtClean="0"/>
              <a:t>Principia</a:t>
            </a:r>
            <a:r>
              <a:rPr lang="en-US" sz="2800" dirty="0" smtClean="0"/>
              <a:t> </a:t>
            </a:r>
            <a:r>
              <a:rPr lang="en-US" sz="2800" dirty="0" smtClean="0"/>
              <a:t>mission </a:t>
            </a:r>
            <a:r>
              <a:rPr lang="en-US" sz="2800" dirty="0" smtClean="0"/>
              <a:t>(</a:t>
            </a:r>
            <a:r>
              <a:rPr lang="en-US" sz="2800" dirty="0" err="1" smtClean="0"/>
              <a:t>Ciaran</a:t>
            </a:r>
            <a:r>
              <a:rPr lang="en-US" sz="2800" dirty="0" smtClean="0"/>
              <a:t> Morgan)</a:t>
            </a:r>
            <a:endParaRPr lang="it-IT" sz="2800" dirty="0" smtClean="0"/>
          </a:p>
          <a:p>
            <a:pPr lvl="0"/>
            <a:r>
              <a:rPr lang="en-US" sz="2800" dirty="0" smtClean="0"/>
              <a:t>2) "Interoperable Radio System Upgrade” to replace the Ericsson radio in the Columbus Module with a Kenwood D710, providing proper power supplies, and providing interoperability across the whole ISS (Russian and US segments)</a:t>
            </a:r>
            <a:endParaRPr lang="it-IT" sz="2800" dirty="0" smtClean="0"/>
          </a:p>
          <a:p>
            <a:pPr lvl="0"/>
            <a:r>
              <a:rPr lang="en-US" sz="2800" dirty="0" smtClean="0"/>
              <a:t>3) Stand-alone Ham TV Slide Show module based on ASTRO PI (Art </a:t>
            </a:r>
            <a:r>
              <a:rPr lang="en-US" sz="2800" dirty="0" err="1" smtClean="0"/>
              <a:t>Towslee</a:t>
            </a:r>
            <a:r>
              <a:rPr lang="en-US" sz="2800" dirty="0" smtClean="0"/>
              <a:t>)</a:t>
            </a:r>
          </a:p>
          <a:p>
            <a:pPr lvl="0"/>
            <a:endParaRPr lang="it-IT" sz="2800" dirty="0" smtClean="0"/>
          </a:p>
          <a:p>
            <a:endParaRPr lang="it-IT" sz="2800" dirty="0" smtClean="0"/>
          </a:p>
          <a:p>
            <a:pPr>
              <a:buNone/>
            </a:pPr>
            <a:endParaRPr lang="it-IT" sz="2800" dirty="0" smtClean="0"/>
          </a:p>
        </p:txBody>
      </p:sp>
    </p:spTree>
    <p:extLst>
      <p:ext uri="{BB962C8B-B14F-4D97-AF65-F5344CB8AC3E}">
        <p14:creationId xmlns:p14="http://schemas.microsoft.com/office/powerpoint/2010/main" xmlns="" val="201419233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o 1"/>
          <p:cNvGrpSpPr/>
          <p:nvPr/>
        </p:nvGrpSpPr>
        <p:grpSpPr>
          <a:xfrm>
            <a:off x="377825" y="100013"/>
            <a:ext cx="8347075" cy="6588060"/>
            <a:chOff x="377825" y="100013"/>
            <a:chExt cx="8347075" cy="6588060"/>
          </a:xfrm>
        </p:grpSpPr>
        <p:sp>
          <p:nvSpPr>
            <p:cNvPr id="4098" name="Rectangle 1"/>
            <p:cNvSpPr>
              <a:spLocks noChangeArrowheads="1"/>
            </p:cNvSpPr>
            <p:nvPr/>
          </p:nvSpPr>
          <p:spPr bwMode="auto">
            <a:xfrm>
              <a:off x="685800" y="131763"/>
              <a:ext cx="7772400" cy="990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5000" rIns="90000" bIns="45000" anchor="ctr"/>
            <a:lstStyle>
              <a:lvl1pPr eaLnBrk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1pPr>
              <a:lvl2pPr marL="37931725" indent="-37474525" eaLnBrk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2pPr>
              <a:lvl3pPr eaLnBrk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3pPr>
              <a:lvl4pPr eaLnBrk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4pPr>
              <a:lvl5pPr eaLnBrk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5pPr>
              <a:lvl6pPr marL="2514600" indent="-228600" defTabSz="449263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6pPr>
              <a:lvl7pPr marL="2971800" indent="-228600" defTabSz="449263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7pPr>
              <a:lvl8pPr marL="3429000" indent="-228600" defTabSz="449263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8pPr>
              <a:lvl9pPr marL="3886200" indent="-228600" defTabSz="449263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ClrTx/>
              </a:pPr>
              <a:r>
                <a:rPr lang="it-IT" altLang="it-IT" sz="2400" b="1" dirty="0" smtClean="0">
                  <a:solidFill>
                    <a:srgbClr val="000000"/>
                  </a:solidFill>
                  <a:latin typeface="Calibri" charset="0"/>
                  <a:ea typeface="Verdana" charset="0"/>
                  <a:cs typeface="Verdana" charset="0"/>
                </a:rPr>
                <a:t> </a:t>
              </a:r>
              <a:endParaRPr lang="en-US" altLang="it-IT" sz="2000" b="1" dirty="0">
                <a:solidFill>
                  <a:srgbClr val="000000"/>
                </a:solidFill>
                <a:latin typeface="Calibri" charset="0"/>
                <a:ea typeface="Verdana" charset="0"/>
                <a:cs typeface="Verdana" charset="0"/>
              </a:endParaRPr>
            </a:p>
          </p:txBody>
        </p:sp>
        <p:sp>
          <p:nvSpPr>
            <p:cNvPr id="4099" name="Rectangle 2"/>
            <p:cNvSpPr>
              <a:spLocks noChangeArrowheads="1"/>
            </p:cNvSpPr>
            <p:nvPr/>
          </p:nvSpPr>
          <p:spPr bwMode="auto">
            <a:xfrm>
              <a:off x="1042988" y="6381750"/>
              <a:ext cx="7056437" cy="306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5000" rIns="90000" bIns="45000">
              <a:spAutoFit/>
            </a:bodyPr>
            <a:lstStyle>
              <a:lvl1pPr eaLnBrk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1pPr>
              <a:lvl2pPr marL="37931725" indent="-37474525" eaLnBrk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2pPr>
              <a:lvl3pPr eaLnBrk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3pPr>
              <a:lvl4pPr eaLnBrk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4pPr>
              <a:lvl5pPr eaLnBrk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5pPr>
              <a:lvl6pPr marL="2514600" indent="-228600" defTabSz="449263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6pPr>
              <a:lvl7pPr marL="2971800" indent="-228600" defTabSz="449263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7pPr>
              <a:lvl8pPr marL="3429000" indent="-228600" defTabSz="449263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8pPr>
              <a:lvl9pPr marL="3886200" indent="-228600" defTabSz="449263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ClrTx/>
                <a:buFontTx/>
                <a:buNone/>
              </a:pPr>
              <a:endParaRPr lang="en-US" altLang="it-IT" sz="1400" dirty="0">
                <a:solidFill>
                  <a:srgbClr val="000000"/>
                </a:solidFill>
                <a:latin typeface="Calibri" charset="0"/>
              </a:endParaRPr>
            </a:p>
          </p:txBody>
        </p:sp>
        <p:pic>
          <p:nvPicPr>
            <p:cNvPr id="4101" name="Picture 6" descr="E:\Dati\AMSAT Italia\Doc\Logo\Logo AMSAT Italia ® HR.tif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7825" y="100013"/>
              <a:ext cx="2312988" cy="1052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02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45400" y="131763"/>
              <a:ext cx="1079500" cy="1052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</p:grp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714348" y="1357298"/>
            <a:ext cx="7739062" cy="1229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>
            <a:spAutoFit/>
          </a:bodyPr>
          <a:lstStyle>
            <a:lvl1pPr marL="285750" indent="-277813" eaLnBrk="0">
              <a:tabLst>
                <a:tab pos="285750" algn="l"/>
                <a:tab pos="733425" algn="l"/>
                <a:tab pos="1182688" algn="l"/>
                <a:tab pos="1631950" algn="l"/>
                <a:tab pos="2081213" algn="l"/>
                <a:tab pos="2530475" algn="l"/>
                <a:tab pos="2979738" algn="l"/>
                <a:tab pos="3429000" algn="l"/>
                <a:tab pos="3878263" algn="l"/>
                <a:tab pos="4327525" algn="l"/>
                <a:tab pos="4776788" algn="l"/>
                <a:tab pos="5226050" algn="l"/>
                <a:tab pos="5675313" algn="l"/>
                <a:tab pos="6124575" algn="l"/>
                <a:tab pos="6573838" algn="l"/>
                <a:tab pos="7023100" algn="l"/>
                <a:tab pos="7472363" algn="l"/>
                <a:tab pos="7921625" algn="l"/>
                <a:tab pos="8370888" algn="l"/>
                <a:tab pos="8820150" algn="l"/>
                <a:tab pos="926941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marL="37931725" indent="-37474525" eaLnBrk="0">
              <a:tabLst>
                <a:tab pos="285750" algn="l"/>
                <a:tab pos="733425" algn="l"/>
                <a:tab pos="1182688" algn="l"/>
                <a:tab pos="1631950" algn="l"/>
                <a:tab pos="2081213" algn="l"/>
                <a:tab pos="2530475" algn="l"/>
                <a:tab pos="2979738" algn="l"/>
                <a:tab pos="3429000" algn="l"/>
                <a:tab pos="3878263" algn="l"/>
                <a:tab pos="4327525" algn="l"/>
                <a:tab pos="4776788" algn="l"/>
                <a:tab pos="5226050" algn="l"/>
                <a:tab pos="5675313" algn="l"/>
                <a:tab pos="6124575" algn="l"/>
                <a:tab pos="6573838" algn="l"/>
                <a:tab pos="7023100" algn="l"/>
                <a:tab pos="7472363" algn="l"/>
                <a:tab pos="7921625" algn="l"/>
                <a:tab pos="8370888" algn="l"/>
                <a:tab pos="8820150" algn="l"/>
                <a:tab pos="926941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>
              <a:tabLst>
                <a:tab pos="285750" algn="l"/>
                <a:tab pos="733425" algn="l"/>
                <a:tab pos="1182688" algn="l"/>
                <a:tab pos="1631950" algn="l"/>
                <a:tab pos="2081213" algn="l"/>
                <a:tab pos="2530475" algn="l"/>
                <a:tab pos="2979738" algn="l"/>
                <a:tab pos="3429000" algn="l"/>
                <a:tab pos="3878263" algn="l"/>
                <a:tab pos="4327525" algn="l"/>
                <a:tab pos="4776788" algn="l"/>
                <a:tab pos="5226050" algn="l"/>
                <a:tab pos="5675313" algn="l"/>
                <a:tab pos="6124575" algn="l"/>
                <a:tab pos="6573838" algn="l"/>
                <a:tab pos="7023100" algn="l"/>
                <a:tab pos="7472363" algn="l"/>
                <a:tab pos="7921625" algn="l"/>
                <a:tab pos="8370888" algn="l"/>
                <a:tab pos="8820150" algn="l"/>
                <a:tab pos="926941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>
              <a:tabLst>
                <a:tab pos="285750" algn="l"/>
                <a:tab pos="733425" algn="l"/>
                <a:tab pos="1182688" algn="l"/>
                <a:tab pos="1631950" algn="l"/>
                <a:tab pos="2081213" algn="l"/>
                <a:tab pos="2530475" algn="l"/>
                <a:tab pos="2979738" algn="l"/>
                <a:tab pos="3429000" algn="l"/>
                <a:tab pos="3878263" algn="l"/>
                <a:tab pos="4327525" algn="l"/>
                <a:tab pos="4776788" algn="l"/>
                <a:tab pos="5226050" algn="l"/>
                <a:tab pos="5675313" algn="l"/>
                <a:tab pos="6124575" algn="l"/>
                <a:tab pos="6573838" algn="l"/>
                <a:tab pos="7023100" algn="l"/>
                <a:tab pos="7472363" algn="l"/>
                <a:tab pos="7921625" algn="l"/>
                <a:tab pos="8370888" algn="l"/>
                <a:tab pos="8820150" algn="l"/>
                <a:tab pos="926941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>
              <a:tabLst>
                <a:tab pos="285750" algn="l"/>
                <a:tab pos="733425" algn="l"/>
                <a:tab pos="1182688" algn="l"/>
                <a:tab pos="1631950" algn="l"/>
                <a:tab pos="2081213" algn="l"/>
                <a:tab pos="2530475" algn="l"/>
                <a:tab pos="2979738" algn="l"/>
                <a:tab pos="3429000" algn="l"/>
                <a:tab pos="3878263" algn="l"/>
                <a:tab pos="4327525" algn="l"/>
                <a:tab pos="4776788" algn="l"/>
                <a:tab pos="5226050" algn="l"/>
                <a:tab pos="5675313" algn="l"/>
                <a:tab pos="6124575" algn="l"/>
                <a:tab pos="6573838" algn="l"/>
                <a:tab pos="7023100" algn="l"/>
                <a:tab pos="7472363" algn="l"/>
                <a:tab pos="7921625" algn="l"/>
                <a:tab pos="8370888" algn="l"/>
                <a:tab pos="8820150" algn="l"/>
                <a:tab pos="926941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285750" algn="l"/>
                <a:tab pos="733425" algn="l"/>
                <a:tab pos="1182688" algn="l"/>
                <a:tab pos="1631950" algn="l"/>
                <a:tab pos="2081213" algn="l"/>
                <a:tab pos="2530475" algn="l"/>
                <a:tab pos="2979738" algn="l"/>
                <a:tab pos="3429000" algn="l"/>
                <a:tab pos="3878263" algn="l"/>
                <a:tab pos="4327525" algn="l"/>
                <a:tab pos="4776788" algn="l"/>
                <a:tab pos="5226050" algn="l"/>
                <a:tab pos="5675313" algn="l"/>
                <a:tab pos="6124575" algn="l"/>
                <a:tab pos="6573838" algn="l"/>
                <a:tab pos="7023100" algn="l"/>
                <a:tab pos="7472363" algn="l"/>
                <a:tab pos="7921625" algn="l"/>
                <a:tab pos="8370888" algn="l"/>
                <a:tab pos="8820150" algn="l"/>
                <a:tab pos="926941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285750" algn="l"/>
                <a:tab pos="733425" algn="l"/>
                <a:tab pos="1182688" algn="l"/>
                <a:tab pos="1631950" algn="l"/>
                <a:tab pos="2081213" algn="l"/>
                <a:tab pos="2530475" algn="l"/>
                <a:tab pos="2979738" algn="l"/>
                <a:tab pos="3429000" algn="l"/>
                <a:tab pos="3878263" algn="l"/>
                <a:tab pos="4327525" algn="l"/>
                <a:tab pos="4776788" algn="l"/>
                <a:tab pos="5226050" algn="l"/>
                <a:tab pos="5675313" algn="l"/>
                <a:tab pos="6124575" algn="l"/>
                <a:tab pos="6573838" algn="l"/>
                <a:tab pos="7023100" algn="l"/>
                <a:tab pos="7472363" algn="l"/>
                <a:tab pos="7921625" algn="l"/>
                <a:tab pos="8370888" algn="l"/>
                <a:tab pos="8820150" algn="l"/>
                <a:tab pos="926941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285750" algn="l"/>
                <a:tab pos="733425" algn="l"/>
                <a:tab pos="1182688" algn="l"/>
                <a:tab pos="1631950" algn="l"/>
                <a:tab pos="2081213" algn="l"/>
                <a:tab pos="2530475" algn="l"/>
                <a:tab pos="2979738" algn="l"/>
                <a:tab pos="3429000" algn="l"/>
                <a:tab pos="3878263" algn="l"/>
                <a:tab pos="4327525" algn="l"/>
                <a:tab pos="4776788" algn="l"/>
                <a:tab pos="5226050" algn="l"/>
                <a:tab pos="5675313" algn="l"/>
                <a:tab pos="6124575" algn="l"/>
                <a:tab pos="6573838" algn="l"/>
                <a:tab pos="7023100" algn="l"/>
                <a:tab pos="7472363" algn="l"/>
                <a:tab pos="7921625" algn="l"/>
                <a:tab pos="8370888" algn="l"/>
                <a:tab pos="8820150" algn="l"/>
                <a:tab pos="926941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285750" algn="l"/>
                <a:tab pos="733425" algn="l"/>
                <a:tab pos="1182688" algn="l"/>
                <a:tab pos="1631950" algn="l"/>
                <a:tab pos="2081213" algn="l"/>
                <a:tab pos="2530475" algn="l"/>
                <a:tab pos="2979738" algn="l"/>
                <a:tab pos="3429000" algn="l"/>
                <a:tab pos="3878263" algn="l"/>
                <a:tab pos="4327525" algn="l"/>
                <a:tab pos="4776788" algn="l"/>
                <a:tab pos="5226050" algn="l"/>
                <a:tab pos="5675313" algn="l"/>
                <a:tab pos="6124575" algn="l"/>
                <a:tab pos="6573838" algn="l"/>
                <a:tab pos="7023100" algn="l"/>
                <a:tab pos="7472363" algn="l"/>
                <a:tab pos="7921625" algn="l"/>
                <a:tab pos="8370888" algn="l"/>
                <a:tab pos="8820150" algn="l"/>
                <a:tab pos="926941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algn="ctr" eaLnBrk="1" hangingPunct="1">
              <a:lnSpc>
                <a:spcPct val="100000"/>
              </a:lnSpc>
              <a:buClrTx/>
              <a:buFontTx/>
              <a:buNone/>
            </a:pPr>
            <a:endParaRPr lang="fr-FR" altLang="it-IT" sz="2000" dirty="0">
              <a:solidFill>
                <a:srgbClr val="000000"/>
              </a:solidFill>
              <a:latin typeface="Calibri" charset="0"/>
            </a:endParaRPr>
          </a:p>
          <a:p>
            <a:pPr algn="just" eaLnBrk="1" hangingPunct="1">
              <a:lnSpc>
                <a:spcPct val="100000"/>
              </a:lnSpc>
              <a:buClrTx/>
              <a:buFontTx/>
              <a:buNone/>
            </a:pPr>
            <a:endParaRPr lang="en-US" altLang="it-IT" b="1" dirty="0">
              <a:solidFill>
                <a:srgbClr val="000000"/>
              </a:solidFill>
              <a:latin typeface="Calibri" charset="0"/>
            </a:endParaRPr>
          </a:p>
          <a:p>
            <a:pPr algn="just" eaLnBrk="1" hangingPunct="1">
              <a:lnSpc>
                <a:spcPct val="100000"/>
              </a:lnSpc>
              <a:buClrTx/>
              <a:buFontTx/>
              <a:buNone/>
            </a:pPr>
            <a:endParaRPr lang="en-US" altLang="it-IT" b="1" dirty="0">
              <a:solidFill>
                <a:srgbClr val="000000"/>
              </a:solidFill>
              <a:latin typeface="Calibri" charset="0"/>
            </a:endParaRPr>
          </a:p>
          <a:p>
            <a:pPr eaLnBrk="1" hangingPunct="1">
              <a:lnSpc>
                <a:spcPct val="100000"/>
              </a:lnSpc>
              <a:buClrTx/>
              <a:buFontTx/>
              <a:buNone/>
            </a:pPr>
            <a:endParaRPr lang="fr-FR" altLang="it-IT" dirty="0">
              <a:solidFill>
                <a:srgbClr val="000000"/>
              </a:solidFill>
              <a:latin typeface="Calibri" charset="0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1031107" y="2714620"/>
            <a:ext cx="6959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7200" b="1" i="1" baseline="30000" dirty="0" smtClean="0"/>
              <a:t> </a:t>
            </a:r>
            <a:endParaRPr lang="it-IT" sz="2800" b="1" baseline="30000" dirty="0" smtClean="0"/>
          </a:p>
        </p:txBody>
      </p:sp>
      <p:sp>
        <p:nvSpPr>
          <p:cNvPr id="4" name="CasellaDiTesto 3"/>
          <p:cNvSpPr txBox="1"/>
          <p:nvPr/>
        </p:nvSpPr>
        <p:spPr>
          <a:xfrm>
            <a:off x="357158" y="5929330"/>
            <a:ext cx="841938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 smtClean="0"/>
              <a:t>ARISS-I </a:t>
            </a:r>
            <a:r>
              <a:rPr lang="it-IT" sz="2000" b="1" dirty="0" err="1" smtClean="0"/>
              <a:t>Face-to-Face</a:t>
            </a:r>
            <a:r>
              <a:rPr lang="it-IT" sz="2000" b="1" dirty="0" smtClean="0"/>
              <a:t> </a:t>
            </a:r>
            <a:r>
              <a:rPr lang="it-IT" sz="2000" b="1" dirty="0" smtClean="0"/>
              <a:t>meeting Tokyo </a:t>
            </a:r>
            <a:r>
              <a:rPr lang="it-IT" sz="2000" b="1" dirty="0" smtClean="0"/>
              <a:t>20-23 August 2015</a:t>
            </a:r>
          </a:p>
          <a:p>
            <a:endParaRPr lang="en-US" dirty="0"/>
          </a:p>
        </p:txBody>
      </p:sp>
      <p:sp>
        <p:nvSpPr>
          <p:cNvPr id="10" name="Titolo 9"/>
          <p:cNvSpPr>
            <a:spLocks noGrp="1"/>
          </p:cNvSpPr>
          <p:nvPr>
            <p:ph type="title"/>
          </p:nvPr>
        </p:nvSpPr>
        <p:spPr>
          <a:xfrm>
            <a:off x="1571604" y="274638"/>
            <a:ext cx="6000792" cy="654032"/>
          </a:xfrm>
        </p:spPr>
        <p:txBody>
          <a:bodyPr>
            <a:normAutofit fontScale="90000"/>
          </a:bodyPr>
          <a:lstStyle/>
          <a:p>
            <a:r>
              <a:rPr lang="it-IT" sz="3200" dirty="0" smtClean="0"/>
              <a:t>EUROPEAN ASTRONAUTS MISSIONS</a:t>
            </a:r>
            <a:endParaRPr lang="it-IT" sz="3200" dirty="0"/>
          </a:p>
        </p:txBody>
      </p:sp>
      <p:sp>
        <p:nvSpPr>
          <p:cNvPr id="11" name="Segnaposto contenuto 10"/>
          <p:cNvSpPr>
            <a:spLocks noGrp="1"/>
          </p:cNvSpPr>
          <p:nvPr>
            <p:ph idx="1"/>
          </p:nvPr>
        </p:nvSpPr>
        <p:spPr>
          <a:xfrm>
            <a:off x="457200" y="1571613"/>
            <a:ext cx="8229600" cy="4357718"/>
          </a:xfrm>
        </p:spPr>
        <p:txBody>
          <a:bodyPr>
            <a:normAutofit/>
          </a:bodyPr>
          <a:lstStyle/>
          <a:p>
            <a:pPr lvl="0"/>
            <a:endParaRPr lang="it-IT" sz="2800" dirty="0" smtClean="0"/>
          </a:p>
          <a:p>
            <a:pPr lvl="0"/>
            <a:r>
              <a:rPr lang="it-IT" sz="2800" dirty="0" smtClean="0"/>
              <a:t>USE THE VISIBILITY OF THE MANNED MISSIONS AS A LEVERAGE FOR THE NATIONAL SPACE AGENCIES TO SUPPORT EDUCATION PROJECT </a:t>
            </a:r>
          </a:p>
          <a:p>
            <a:pPr lvl="0"/>
            <a:endParaRPr lang="it-IT" sz="2800" dirty="0" smtClean="0"/>
          </a:p>
          <a:p>
            <a:pPr lvl="0"/>
            <a:r>
              <a:rPr lang="it-IT" sz="2800" dirty="0" smtClean="0"/>
              <a:t>UKSA (UK), ASI (I) AND CNES (F) HAVE ASTRONAUT MISSIONS IN THE PIPE IN THE NEXT 3 YEARS</a:t>
            </a:r>
          </a:p>
          <a:p>
            <a:endParaRPr lang="it-IT" sz="2800" dirty="0" smtClean="0"/>
          </a:p>
          <a:p>
            <a:pPr>
              <a:buNone/>
            </a:pPr>
            <a:endParaRPr lang="it-IT" sz="2800" dirty="0" smtClean="0"/>
          </a:p>
        </p:txBody>
      </p:sp>
    </p:spTree>
    <p:extLst>
      <p:ext uri="{BB962C8B-B14F-4D97-AF65-F5344CB8AC3E}">
        <p14:creationId xmlns:p14="http://schemas.microsoft.com/office/powerpoint/2010/main" xmlns="" val="201419233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o 1"/>
          <p:cNvGrpSpPr/>
          <p:nvPr/>
        </p:nvGrpSpPr>
        <p:grpSpPr>
          <a:xfrm>
            <a:off x="377825" y="100013"/>
            <a:ext cx="8347075" cy="6588060"/>
            <a:chOff x="377825" y="100013"/>
            <a:chExt cx="8347075" cy="6588060"/>
          </a:xfrm>
        </p:grpSpPr>
        <p:sp>
          <p:nvSpPr>
            <p:cNvPr id="4098" name="Rectangle 1"/>
            <p:cNvSpPr>
              <a:spLocks noChangeArrowheads="1"/>
            </p:cNvSpPr>
            <p:nvPr/>
          </p:nvSpPr>
          <p:spPr bwMode="auto">
            <a:xfrm>
              <a:off x="685800" y="131763"/>
              <a:ext cx="7772400" cy="990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5000" rIns="90000" bIns="45000" anchor="ctr"/>
            <a:lstStyle>
              <a:lvl1pPr eaLnBrk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1pPr>
              <a:lvl2pPr marL="37931725" indent="-37474525" eaLnBrk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2pPr>
              <a:lvl3pPr eaLnBrk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3pPr>
              <a:lvl4pPr eaLnBrk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4pPr>
              <a:lvl5pPr eaLnBrk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5pPr>
              <a:lvl6pPr marL="2514600" indent="-228600" defTabSz="449263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6pPr>
              <a:lvl7pPr marL="2971800" indent="-228600" defTabSz="449263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7pPr>
              <a:lvl8pPr marL="3429000" indent="-228600" defTabSz="449263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8pPr>
              <a:lvl9pPr marL="3886200" indent="-228600" defTabSz="449263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ClrTx/>
              </a:pPr>
              <a:r>
                <a:rPr lang="it-IT" altLang="it-IT" sz="2400" b="1" dirty="0" smtClean="0">
                  <a:solidFill>
                    <a:srgbClr val="000000"/>
                  </a:solidFill>
                  <a:latin typeface="Calibri" charset="0"/>
                  <a:ea typeface="Verdana" charset="0"/>
                  <a:cs typeface="Verdana" charset="0"/>
                </a:rPr>
                <a:t> </a:t>
              </a:r>
              <a:endParaRPr lang="en-US" altLang="it-IT" sz="2000" b="1" dirty="0">
                <a:solidFill>
                  <a:srgbClr val="000000"/>
                </a:solidFill>
                <a:latin typeface="Calibri" charset="0"/>
                <a:ea typeface="Verdana" charset="0"/>
                <a:cs typeface="Verdana" charset="0"/>
              </a:endParaRPr>
            </a:p>
          </p:txBody>
        </p:sp>
        <p:sp>
          <p:nvSpPr>
            <p:cNvPr id="4099" name="Rectangle 2"/>
            <p:cNvSpPr>
              <a:spLocks noChangeArrowheads="1"/>
            </p:cNvSpPr>
            <p:nvPr/>
          </p:nvSpPr>
          <p:spPr bwMode="auto">
            <a:xfrm>
              <a:off x="1042988" y="6381750"/>
              <a:ext cx="7056437" cy="306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5000" rIns="90000" bIns="45000">
              <a:spAutoFit/>
            </a:bodyPr>
            <a:lstStyle>
              <a:lvl1pPr eaLnBrk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1pPr>
              <a:lvl2pPr marL="37931725" indent="-37474525" eaLnBrk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2pPr>
              <a:lvl3pPr eaLnBrk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3pPr>
              <a:lvl4pPr eaLnBrk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4pPr>
              <a:lvl5pPr eaLnBrk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5pPr>
              <a:lvl6pPr marL="2514600" indent="-228600" defTabSz="449263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6pPr>
              <a:lvl7pPr marL="2971800" indent="-228600" defTabSz="449263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7pPr>
              <a:lvl8pPr marL="3429000" indent="-228600" defTabSz="449263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8pPr>
              <a:lvl9pPr marL="3886200" indent="-228600" defTabSz="449263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Lucida Sans Unicode" charset="0"/>
                  <a:cs typeface="Lucida Sans Unicode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ClrTx/>
                <a:buFontTx/>
                <a:buNone/>
              </a:pPr>
              <a:endParaRPr lang="en-US" altLang="it-IT" sz="1400" dirty="0">
                <a:solidFill>
                  <a:srgbClr val="000000"/>
                </a:solidFill>
                <a:latin typeface="Calibri" charset="0"/>
              </a:endParaRPr>
            </a:p>
          </p:txBody>
        </p:sp>
        <p:pic>
          <p:nvPicPr>
            <p:cNvPr id="4101" name="Picture 6" descr="E:\Dati\AMSAT Italia\Doc\Logo\Logo AMSAT Italia ® HR.tif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7825" y="100013"/>
              <a:ext cx="2312988" cy="1052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02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45400" y="131763"/>
              <a:ext cx="1079500" cy="1052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</p:grp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714348" y="1357298"/>
            <a:ext cx="7739062" cy="1229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>
            <a:spAutoFit/>
          </a:bodyPr>
          <a:lstStyle>
            <a:lvl1pPr marL="285750" indent="-277813" eaLnBrk="0">
              <a:tabLst>
                <a:tab pos="285750" algn="l"/>
                <a:tab pos="733425" algn="l"/>
                <a:tab pos="1182688" algn="l"/>
                <a:tab pos="1631950" algn="l"/>
                <a:tab pos="2081213" algn="l"/>
                <a:tab pos="2530475" algn="l"/>
                <a:tab pos="2979738" algn="l"/>
                <a:tab pos="3429000" algn="l"/>
                <a:tab pos="3878263" algn="l"/>
                <a:tab pos="4327525" algn="l"/>
                <a:tab pos="4776788" algn="l"/>
                <a:tab pos="5226050" algn="l"/>
                <a:tab pos="5675313" algn="l"/>
                <a:tab pos="6124575" algn="l"/>
                <a:tab pos="6573838" algn="l"/>
                <a:tab pos="7023100" algn="l"/>
                <a:tab pos="7472363" algn="l"/>
                <a:tab pos="7921625" algn="l"/>
                <a:tab pos="8370888" algn="l"/>
                <a:tab pos="8820150" algn="l"/>
                <a:tab pos="926941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marL="37931725" indent="-37474525" eaLnBrk="0">
              <a:tabLst>
                <a:tab pos="285750" algn="l"/>
                <a:tab pos="733425" algn="l"/>
                <a:tab pos="1182688" algn="l"/>
                <a:tab pos="1631950" algn="l"/>
                <a:tab pos="2081213" algn="l"/>
                <a:tab pos="2530475" algn="l"/>
                <a:tab pos="2979738" algn="l"/>
                <a:tab pos="3429000" algn="l"/>
                <a:tab pos="3878263" algn="l"/>
                <a:tab pos="4327525" algn="l"/>
                <a:tab pos="4776788" algn="l"/>
                <a:tab pos="5226050" algn="l"/>
                <a:tab pos="5675313" algn="l"/>
                <a:tab pos="6124575" algn="l"/>
                <a:tab pos="6573838" algn="l"/>
                <a:tab pos="7023100" algn="l"/>
                <a:tab pos="7472363" algn="l"/>
                <a:tab pos="7921625" algn="l"/>
                <a:tab pos="8370888" algn="l"/>
                <a:tab pos="8820150" algn="l"/>
                <a:tab pos="926941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>
              <a:tabLst>
                <a:tab pos="285750" algn="l"/>
                <a:tab pos="733425" algn="l"/>
                <a:tab pos="1182688" algn="l"/>
                <a:tab pos="1631950" algn="l"/>
                <a:tab pos="2081213" algn="l"/>
                <a:tab pos="2530475" algn="l"/>
                <a:tab pos="2979738" algn="l"/>
                <a:tab pos="3429000" algn="l"/>
                <a:tab pos="3878263" algn="l"/>
                <a:tab pos="4327525" algn="l"/>
                <a:tab pos="4776788" algn="l"/>
                <a:tab pos="5226050" algn="l"/>
                <a:tab pos="5675313" algn="l"/>
                <a:tab pos="6124575" algn="l"/>
                <a:tab pos="6573838" algn="l"/>
                <a:tab pos="7023100" algn="l"/>
                <a:tab pos="7472363" algn="l"/>
                <a:tab pos="7921625" algn="l"/>
                <a:tab pos="8370888" algn="l"/>
                <a:tab pos="8820150" algn="l"/>
                <a:tab pos="926941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>
              <a:tabLst>
                <a:tab pos="285750" algn="l"/>
                <a:tab pos="733425" algn="l"/>
                <a:tab pos="1182688" algn="l"/>
                <a:tab pos="1631950" algn="l"/>
                <a:tab pos="2081213" algn="l"/>
                <a:tab pos="2530475" algn="l"/>
                <a:tab pos="2979738" algn="l"/>
                <a:tab pos="3429000" algn="l"/>
                <a:tab pos="3878263" algn="l"/>
                <a:tab pos="4327525" algn="l"/>
                <a:tab pos="4776788" algn="l"/>
                <a:tab pos="5226050" algn="l"/>
                <a:tab pos="5675313" algn="l"/>
                <a:tab pos="6124575" algn="l"/>
                <a:tab pos="6573838" algn="l"/>
                <a:tab pos="7023100" algn="l"/>
                <a:tab pos="7472363" algn="l"/>
                <a:tab pos="7921625" algn="l"/>
                <a:tab pos="8370888" algn="l"/>
                <a:tab pos="8820150" algn="l"/>
                <a:tab pos="926941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>
              <a:tabLst>
                <a:tab pos="285750" algn="l"/>
                <a:tab pos="733425" algn="l"/>
                <a:tab pos="1182688" algn="l"/>
                <a:tab pos="1631950" algn="l"/>
                <a:tab pos="2081213" algn="l"/>
                <a:tab pos="2530475" algn="l"/>
                <a:tab pos="2979738" algn="l"/>
                <a:tab pos="3429000" algn="l"/>
                <a:tab pos="3878263" algn="l"/>
                <a:tab pos="4327525" algn="l"/>
                <a:tab pos="4776788" algn="l"/>
                <a:tab pos="5226050" algn="l"/>
                <a:tab pos="5675313" algn="l"/>
                <a:tab pos="6124575" algn="l"/>
                <a:tab pos="6573838" algn="l"/>
                <a:tab pos="7023100" algn="l"/>
                <a:tab pos="7472363" algn="l"/>
                <a:tab pos="7921625" algn="l"/>
                <a:tab pos="8370888" algn="l"/>
                <a:tab pos="8820150" algn="l"/>
                <a:tab pos="926941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285750" algn="l"/>
                <a:tab pos="733425" algn="l"/>
                <a:tab pos="1182688" algn="l"/>
                <a:tab pos="1631950" algn="l"/>
                <a:tab pos="2081213" algn="l"/>
                <a:tab pos="2530475" algn="l"/>
                <a:tab pos="2979738" algn="l"/>
                <a:tab pos="3429000" algn="l"/>
                <a:tab pos="3878263" algn="l"/>
                <a:tab pos="4327525" algn="l"/>
                <a:tab pos="4776788" algn="l"/>
                <a:tab pos="5226050" algn="l"/>
                <a:tab pos="5675313" algn="l"/>
                <a:tab pos="6124575" algn="l"/>
                <a:tab pos="6573838" algn="l"/>
                <a:tab pos="7023100" algn="l"/>
                <a:tab pos="7472363" algn="l"/>
                <a:tab pos="7921625" algn="l"/>
                <a:tab pos="8370888" algn="l"/>
                <a:tab pos="8820150" algn="l"/>
                <a:tab pos="926941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285750" algn="l"/>
                <a:tab pos="733425" algn="l"/>
                <a:tab pos="1182688" algn="l"/>
                <a:tab pos="1631950" algn="l"/>
                <a:tab pos="2081213" algn="l"/>
                <a:tab pos="2530475" algn="l"/>
                <a:tab pos="2979738" algn="l"/>
                <a:tab pos="3429000" algn="l"/>
                <a:tab pos="3878263" algn="l"/>
                <a:tab pos="4327525" algn="l"/>
                <a:tab pos="4776788" algn="l"/>
                <a:tab pos="5226050" algn="l"/>
                <a:tab pos="5675313" algn="l"/>
                <a:tab pos="6124575" algn="l"/>
                <a:tab pos="6573838" algn="l"/>
                <a:tab pos="7023100" algn="l"/>
                <a:tab pos="7472363" algn="l"/>
                <a:tab pos="7921625" algn="l"/>
                <a:tab pos="8370888" algn="l"/>
                <a:tab pos="8820150" algn="l"/>
                <a:tab pos="926941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285750" algn="l"/>
                <a:tab pos="733425" algn="l"/>
                <a:tab pos="1182688" algn="l"/>
                <a:tab pos="1631950" algn="l"/>
                <a:tab pos="2081213" algn="l"/>
                <a:tab pos="2530475" algn="l"/>
                <a:tab pos="2979738" algn="l"/>
                <a:tab pos="3429000" algn="l"/>
                <a:tab pos="3878263" algn="l"/>
                <a:tab pos="4327525" algn="l"/>
                <a:tab pos="4776788" algn="l"/>
                <a:tab pos="5226050" algn="l"/>
                <a:tab pos="5675313" algn="l"/>
                <a:tab pos="6124575" algn="l"/>
                <a:tab pos="6573838" algn="l"/>
                <a:tab pos="7023100" algn="l"/>
                <a:tab pos="7472363" algn="l"/>
                <a:tab pos="7921625" algn="l"/>
                <a:tab pos="8370888" algn="l"/>
                <a:tab pos="8820150" algn="l"/>
                <a:tab pos="926941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285750" algn="l"/>
                <a:tab pos="733425" algn="l"/>
                <a:tab pos="1182688" algn="l"/>
                <a:tab pos="1631950" algn="l"/>
                <a:tab pos="2081213" algn="l"/>
                <a:tab pos="2530475" algn="l"/>
                <a:tab pos="2979738" algn="l"/>
                <a:tab pos="3429000" algn="l"/>
                <a:tab pos="3878263" algn="l"/>
                <a:tab pos="4327525" algn="l"/>
                <a:tab pos="4776788" algn="l"/>
                <a:tab pos="5226050" algn="l"/>
                <a:tab pos="5675313" algn="l"/>
                <a:tab pos="6124575" algn="l"/>
                <a:tab pos="6573838" algn="l"/>
                <a:tab pos="7023100" algn="l"/>
                <a:tab pos="7472363" algn="l"/>
                <a:tab pos="7921625" algn="l"/>
                <a:tab pos="8370888" algn="l"/>
                <a:tab pos="8820150" algn="l"/>
                <a:tab pos="926941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algn="ctr" eaLnBrk="1" hangingPunct="1">
              <a:lnSpc>
                <a:spcPct val="100000"/>
              </a:lnSpc>
              <a:buClrTx/>
              <a:buFontTx/>
              <a:buNone/>
            </a:pPr>
            <a:endParaRPr lang="fr-FR" altLang="it-IT" sz="2000" dirty="0">
              <a:solidFill>
                <a:srgbClr val="000000"/>
              </a:solidFill>
              <a:latin typeface="Calibri" charset="0"/>
            </a:endParaRPr>
          </a:p>
          <a:p>
            <a:pPr algn="just" eaLnBrk="1" hangingPunct="1">
              <a:lnSpc>
                <a:spcPct val="100000"/>
              </a:lnSpc>
              <a:buClrTx/>
              <a:buFontTx/>
              <a:buNone/>
            </a:pPr>
            <a:endParaRPr lang="en-US" altLang="it-IT" b="1" dirty="0">
              <a:solidFill>
                <a:srgbClr val="000000"/>
              </a:solidFill>
              <a:latin typeface="Calibri" charset="0"/>
            </a:endParaRPr>
          </a:p>
          <a:p>
            <a:pPr algn="just" eaLnBrk="1" hangingPunct="1">
              <a:lnSpc>
                <a:spcPct val="100000"/>
              </a:lnSpc>
              <a:buClrTx/>
              <a:buFontTx/>
              <a:buNone/>
            </a:pPr>
            <a:endParaRPr lang="en-US" altLang="it-IT" b="1" dirty="0">
              <a:solidFill>
                <a:srgbClr val="000000"/>
              </a:solidFill>
              <a:latin typeface="Calibri" charset="0"/>
            </a:endParaRPr>
          </a:p>
          <a:p>
            <a:pPr eaLnBrk="1" hangingPunct="1">
              <a:lnSpc>
                <a:spcPct val="100000"/>
              </a:lnSpc>
              <a:buClrTx/>
              <a:buFontTx/>
              <a:buNone/>
            </a:pPr>
            <a:endParaRPr lang="fr-FR" altLang="it-IT" dirty="0">
              <a:solidFill>
                <a:srgbClr val="000000"/>
              </a:solidFill>
              <a:latin typeface="Calibri" charset="0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1031107" y="2714620"/>
            <a:ext cx="6959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7200" b="1" i="1" baseline="30000" dirty="0" smtClean="0"/>
              <a:t> </a:t>
            </a:r>
            <a:endParaRPr lang="it-IT" sz="2800" b="1" baseline="30000" dirty="0" smtClean="0"/>
          </a:p>
        </p:txBody>
      </p:sp>
      <p:sp>
        <p:nvSpPr>
          <p:cNvPr id="4" name="CasellaDiTesto 3"/>
          <p:cNvSpPr txBox="1"/>
          <p:nvPr/>
        </p:nvSpPr>
        <p:spPr>
          <a:xfrm>
            <a:off x="357158" y="5929330"/>
            <a:ext cx="841938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 smtClean="0"/>
              <a:t>ARISS-I </a:t>
            </a:r>
            <a:r>
              <a:rPr lang="it-IT" sz="2000" b="1" dirty="0" err="1" smtClean="0"/>
              <a:t>Face-to-Face</a:t>
            </a:r>
            <a:r>
              <a:rPr lang="it-IT" sz="2000" b="1" dirty="0" smtClean="0"/>
              <a:t> </a:t>
            </a:r>
            <a:r>
              <a:rPr lang="it-IT" sz="2000" b="1" dirty="0" smtClean="0"/>
              <a:t>meeting Tokyo </a:t>
            </a:r>
            <a:r>
              <a:rPr lang="it-IT" sz="2000" b="1" dirty="0" smtClean="0"/>
              <a:t>20-23 August 2015</a:t>
            </a:r>
          </a:p>
          <a:p>
            <a:endParaRPr lang="en-US" dirty="0"/>
          </a:p>
        </p:txBody>
      </p:sp>
      <p:sp>
        <p:nvSpPr>
          <p:cNvPr id="10" name="Titolo 9"/>
          <p:cNvSpPr>
            <a:spLocks noGrp="1"/>
          </p:cNvSpPr>
          <p:nvPr>
            <p:ph type="title"/>
          </p:nvPr>
        </p:nvSpPr>
        <p:spPr>
          <a:xfrm>
            <a:off x="1571604" y="274638"/>
            <a:ext cx="6000792" cy="654032"/>
          </a:xfrm>
        </p:spPr>
        <p:txBody>
          <a:bodyPr>
            <a:normAutofit/>
          </a:bodyPr>
          <a:lstStyle/>
          <a:p>
            <a:r>
              <a:rPr lang="it-IT" sz="3200" dirty="0" smtClean="0"/>
              <a:t>LESSON TO BE LEARNED</a:t>
            </a:r>
            <a:endParaRPr lang="it-IT" sz="3200" dirty="0"/>
          </a:p>
        </p:txBody>
      </p:sp>
      <p:sp>
        <p:nvSpPr>
          <p:cNvPr id="11" name="Segnaposto contenuto 10"/>
          <p:cNvSpPr>
            <a:spLocks noGrp="1"/>
          </p:cNvSpPr>
          <p:nvPr>
            <p:ph idx="1"/>
          </p:nvPr>
        </p:nvSpPr>
        <p:spPr>
          <a:xfrm>
            <a:off x="457200" y="1571613"/>
            <a:ext cx="8229600" cy="4143403"/>
          </a:xfrm>
        </p:spPr>
        <p:txBody>
          <a:bodyPr>
            <a:normAutofit fontScale="92500"/>
          </a:bodyPr>
          <a:lstStyle/>
          <a:p>
            <a:pPr lvl="0"/>
            <a:endParaRPr lang="it-IT" sz="2800" dirty="0" smtClean="0"/>
          </a:p>
          <a:p>
            <a:pPr lvl="0"/>
            <a:r>
              <a:rPr lang="it-IT" sz="2800" dirty="0" smtClean="0"/>
              <a:t>ARISS-I COMMITTEE ACTIVITY SHALL BE COORDINATED AND PERIODICALLY REPORTED </a:t>
            </a:r>
          </a:p>
          <a:p>
            <a:pPr lvl="0"/>
            <a:r>
              <a:rPr lang="it-IT" sz="2800" dirty="0" smtClean="0"/>
              <a:t>REDEFINE THE TERMS OF REFERENCE AND MEMBERSHIP OF THE “MERGED” TECHNICAL AND </a:t>
            </a:r>
            <a:r>
              <a:rPr lang="it-IT" sz="2800" dirty="0" err="1" smtClean="0"/>
              <a:t>PS&amp;U</a:t>
            </a:r>
            <a:r>
              <a:rPr lang="it-IT" sz="2800" dirty="0" smtClean="0"/>
              <a:t> COMMITTEES </a:t>
            </a:r>
          </a:p>
          <a:p>
            <a:pPr lvl="0"/>
            <a:r>
              <a:rPr lang="it-IT" sz="2800" dirty="0" smtClean="0"/>
              <a:t>THE PROJECTS SHALL BE CLEARLY DEFINED IN TERMS OF REQUIREMENTS, SPECIFICATIONS, IMPLEMENTATION STRUCTURE, TIMING AND FINANCING</a:t>
            </a:r>
          </a:p>
          <a:p>
            <a:endParaRPr lang="it-IT" sz="2800" dirty="0" smtClean="0"/>
          </a:p>
          <a:p>
            <a:pPr>
              <a:buNone/>
            </a:pPr>
            <a:endParaRPr lang="it-IT" sz="2800" dirty="0" smtClean="0"/>
          </a:p>
        </p:txBody>
      </p:sp>
    </p:spTree>
    <p:extLst>
      <p:ext uri="{BB962C8B-B14F-4D97-AF65-F5344CB8AC3E}">
        <p14:creationId xmlns:p14="http://schemas.microsoft.com/office/powerpoint/2010/main" xmlns="" val="201419233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3753</TotalTime>
  <Words>419</Words>
  <Application>Microsoft Office PowerPoint</Application>
  <PresentationFormat>Presentazione su schermo (4:3)</PresentationFormat>
  <Paragraphs>87</Paragraphs>
  <Slides>7</Slides>
  <Notes>7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7</vt:i4>
      </vt:variant>
    </vt:vector>
  </HeadingPairs>
  <TitlesOfParts>
    <vt:vector size="8" baseType="lpstr">
      <vt:lpstr>Tema di Office</vt:lpstr>
      <vt:lpstr>Diapositiva 1</vt:lpstr>
      <vt:lpstr>HTT – A GHOST COMMITTEE</vt:lpstr>
      <vt:lpstr>OUTCOME OF HTT </vt:lpstr>
      <vt:lpstr>OFFICIAL PRESENT SITUATION </vt:lpstr>
      <vt:lpstr>PS&amp;U PROPOSALS as of 5 August 2015</vt:lpstr>
      <vt:lpstr>EUROPEAN ASTRONAUTS MISSIONS</vt:lpstr>
      <vt:lpstr>LESSON TO BE LEARNED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Tognolatti</dc:creator>
  <cp:lastModifiedBy>EMANUELE D'ANDRIA</cp:lastModifiedBy>
  <cp:revision>73</cp:revision>
  <dcterms:created xsi:type="dcterms:W3CDTF">2015-02-21T06:23:29Z</dcterms:created>
  <dcterms:modified xsi:type="dcterms:W3CDTF">2015-08-20T22:13:03Z</dcterms:modified>
</cp:coreProperties>
</file>