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7" r:id="rId4"/>
    <p:sldId id="268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28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906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82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7336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006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2300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104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642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5291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994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260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3573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EC082-D379-4546-B089-4D4A50CE9D8D}" type="datetimeFigureOut">
              <a:rPr lang="it-IT" smtClean="0"/>
              <a:t>04/04/14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7867B-ECD9-CC4C-A2E7-505506BC1549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690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472676" y="1916898"/>
            <a:ext cx="6209264" cy="35086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6600" b="1" dirty="0" err="1" smtClean="0"/>
              <a:t>Webcast</a:t>
            </a:r>
            <a:r>
              <a:rPr lang="it-IT" sz="6600" b="1" dirty="0" smtClean="0"/>
              <a:t> </a:t>
            </a:r>
            <a:r>
              <a:rPr lang="it-IT" sz="6600" b="1" dirty="0" err="1" smtClean="0"/>
              <a:t>strategy</a:t>
            </a:r>
            <a:endParaRPr lang="it-IT" sz="6600" b="1" dirty="0" smtClean="0"/>
          </a:p>
          <a:p>
            <a:pPr algn="ctr"/>
            <a:r>
              <a:rPr lang="it-IT" sz="6600" b="1" dirty="0"/>
              <a:t>f</a:t>
            </a:r>
            <a:r>
              <a:rPr lang="it-IT" sz="6600" b="1" dirty="0" smtClean="0"/>
              <a:t>or ARISS </a:t>
            </a:r>
            <a:r>
              <a:rPr lang="it-IT" sz="6600" b="1" dirty="0" err="1" smtClean="0"/>
              <a:t>events</a:t>
            </a:r>
            <a:endParaRPr lang="it-IT" sz="6600" b="1" dirty="0" smtClean="0"/>
          </a:p>
          <a:p>
            <a:pPr algn="ctr"/>
            <a:endParaRPr lang="it-IT" sz="6600" b="1" dirty="0"/>
          </a:p>
          <a:p>
            <a:pPr algn="ctr"/>
            <a:r>
              <a:rPr lang="it-IT" sz="2400" i="1" dirty="0" smtClean="0"/>
              <a:t>Gianpietro Ferrario – IZ2GOJ</a:t>
            </a:r>
          </a:p>
        </p:txBody>
      </p:sp>
    </p:spTree>
    <p:extLst>
      <p:ext uri="{BB962C8B-B14F-4D97-AF65-F5344CB8AC3E}">
        <p14:creationId xmlns:p14="http://schemas.microsoft.com/office/powerpoint/2010/main" val="189390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24690" y="82886"/>
            <a:ext cx="2580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err="1" smtClean="0"/>
              <a:t>Introduction</a:t>
            </a:r>
            <a:endParaRPr lang="it-IT" sz="3600" b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18655" y="955964"/>
            <a:ext cx="71489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err="1" smtClean="0"/>
              <a:t>Transmitting</a:t>
            </a:r>
            <a:r>
              <a:rPr lang="it-IT" dirty="0" smtClean="0"/>
              <a:t> live an ARISS </a:t>
            </a:r>
            <a:r>
              <a:rPr lang="it-IT" dirty="0" err="1" smtClean="0"/>
              <a:t>school</a:t>
            </a:r>
            <a:r>
              <a:rPr lang="it-IT" dirty="0" smtClean="0"/>
              <a:t> </a:t>
            </a:r>
            <a:r>
              <a:rPr lang="it-IT" dirty="0" err="1" smtClean="0"/>
              <a:t>contact</a:t>
            </a:r>
            <a:r>
              <a:rPr lang="it-IT" dirty="0" smtClean="0"/>
              <a:t>, </a:t>
            </a:r>
            <a:r>
              <a:rPr lang="it-IT" dirty="0" err="1" smtClean="0"/>
              <a:t>using</a:t>
            </a:r>
            <a:r>
              <a:rPr lang="it-IT" dirty="0" smtClean="0"/>
              <a:t> a </a:t>
            </a:r>
            <a:r>
              <a:rPr lang="it-IT" dirty="0" err="1" smtClean="0"/>
              <a:t>simple</a:t>
            </a:r>
            <a:r>
              <a:rPr lang="it-IT" dirty="0" smtClean="0"/>
              <a:t> webcam, </a:t>
            </a:r>
            <a:r>
              <a:rPr lang="it-IT" dirty="0" err="1" smtClean="0"/>
              <a:t>would</a:t>
            </a:r>
            <a:r>
              <a:rPr lang="it-IT" dirty="0" smtClean="0"/>
              <a:t> help </a:t>
            </a:r>
            <a:r>
              <a:rPr lang="it-IT" dirty="0" err="1" smtClean="0"/>
              <a:t>sharing</a:t>
            </a:r>
            <a:r>
              <a:rPr lang="it-IT" dirty="0" smtClean="0"/>
              <a:t> the </a:t>
            </a:r>
            <a:r>
              <a:rPr lang="it-IT" dirty="0" err="1" smtClean="0"/>
              <a:t>event</a:t>
            </a:r>
            <a:r>
              <a:rPr lang="it-IT" dirty="0" smtClean="0"/>
              <a:t> with </a:t>
            </a:r>
            <a:r>
              <a:rPr lang="it-IT" dirty="0" err="1" smtClean="0"/>
              <a:t>people</a:t>
            </a:r>
            <a:r>
              <a:rPr lang="it-IT" dirty="0" smtClean="0"/>
              <a:t> and </a:t>
            </a:r>
            <a:r>
              <a:rPr lang="it-IT" dirty="0" err="1" smtClean="0"/>
              <a:t>students</a:t>
            </a:r>
            <a:r>
              <a:rPr lang="it-IT" dirty="0"/>
              <a:t> </a:t>
            </a:r>
            <a:r>
              <a:rPr lang="it-IT" dirty="0" err="1" smtClean="0"/>
              <a:t>everywhere</a:t>
            </a:r>
            <a:r>
              <a:rPr lang="it-IT" dirty="0" smtClean="0"/>
              <a:t> in the world.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err="1" smtClean="0"/>
              <a:t>Goals</a:t>
            </a:r>
            <a:r>
              <a:rPr lang="it-IT" dirty="0" smtClean="0"/>
              <a:t>:</a:t>
            </a:r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 smtClean="0"/>
              <a:t>Involving</a:t>
            </a:r>
            <a:r>
              <a:rPr lang="it-IT" dirty="0" smtClean="0"/>
              <a:t> in the </a:t>
            </a:r>
            <a:r>
              <a:rPr lang="it-IT" dirty="0" err="1" smtClean="0"/>
              <a:t>school</a:t>
            </a:r>
            <a:r>
              <a:rPr lang="it-IT" dirty="0" smtClean="0"/>
              <a:t> the </a:t>
            </a:r>
            <a:r>
              <a:rPr lang="it-IT" dirty="0" err="1" smtClean="0"/>
              <a:t>largest</a:t>
            </a:r>
            <a:r>
              <a:rPr lang="it-IT" dirty="0" smtClean="0"/>
              <a:t> </a:t>
            </a:r>
            <a:r>
              <a:rPr lang="it-IT" dirty="0" err="1" smtClean="0"/>
              <a:t>amount</a:t>
            </a:r>
            <a:r>
              <a:rPr lang="it-IT" dirty="0" smtClean="0"/>
              <a:t> of </a:t>
            </a:r>
            <a:r>
              <a:rPr lang="it-IT" dirty="0" err="1" smtClean="0"/>
              <a:t>students</a:t>
            </a:r>
            <a:r>
              <a:rPr lang="it-IT" dirty="0" smtClean="0"/>
              <a:t>, </a:t>
            </a:r>
            <a:r>
              <a:rPr lang="it-IT" dirty="0" err="1" smtClean="0"/>
              <a:t>even</a:t>
            </a:r>
            <a:r>
              <a:rPr lang="it-IT" dirty="0" smtClean="0"/>
              <a:t> </a:t>
            </a:r>
            <a:r>
              <a:rPr lang="it-IT" dirty="0" err="1" smtClean="0"/>
              <a:t>if</a:t>
            </a:r>
            <a:r>
              <a:rPr lang="it-IT" dirty="0" smtClean="0"/>
              <a:t> in the </a:t>
            </a:r>
            <a:r>
              <a:rPr lang="it-IT" dirty="0" err="1" smtClean="0"/>
              <a:t>event</a:t>
            </a:r>
            <a:r>
              <a:rPr lang="it-IT" dirty="0" smtClean="0"/>
              <a:t> room </a:t>
            </a:r>
            <a:r>
              <a:rPr lang="it-IT" dirty="0" err="1" smtClean="0"/>
              <a:t>they’re</a:t>
            </a:r>
            <a:r>
              <a:rPr lang="it-IT" dirty="0" smtClean="0"/>
              <a:t>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able</a:t>
            </a:r>
            <a:r>
              <a:rPr lang="it-IT" dirty="0" smtClean="0"/>
              <a:t> to </a:t>
            </a:r>
            <a:r>
              <a:rPr lang="it-IT" dirty="0" err="1" smtClean="0"/>
              <a:t>host</a:t>
            </a:r>
            <a:r>
              <a:rPr lang="it-IT" dirty="0" smtClean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 of </a:t>
            </a:r>
            <a:r>
              <a:rPr lang="it-IT" dirty="0" err="1" smtClean="0"/>
              <a:t>them</a:t>
            </a:r>
            <a:r>
              <a:rPr lang="it-IT" dirty="0" smtClean="0"/>
              <a:t> in </a:t>
            </a:r>
            <a:r>
              <a:rPr lang="it-IT" dirty="0" err="1" smtClean="0"/>
              <a:t>person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Involve </a:t>
            </a:r>
            <a:r>
              <a:rPr lang="it-IT" dirty="0" err="1" smtClean="0"/>
              <a:t>other</a:t>
            </a:r>
            <a:r>
              <a:rPr lang="it-IT" dirty="0" smtClean="0"/>
              <a:t> </a:t>
            </a:r>
            <a:r>
              <a:rPr lang="it-IT" dirty="0" err="1" smtClean="0"/>
              <a:t>schools</a:t>
            </a:r>
            <a:r>
              <a:rPr lang="it-IT" dirty="0" smtClean="0"/>
              <a:t>/</a:t>
            </a:r>
            <a:r>
              <a:rPr lang="it-IT" dirty="0" err="1" smtClean="0"/>
              <a:t>students</a:t>
            </a:r>
            <a:r>
              <a:rPr lang="it-IT" dirty="0" smtClean="0"/>
              <a:t> from far </a:t>
            </a:r>
            <a:r>
              <a:rPr lang="it-IT" dirty="0" err="1" smtClean="0"/>
              <a:t>away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 smtClean="0"/>
              <a:t>Spreading</a:t>
            </a:r>
            <a:r>
              <a:rPr lang="it-IT" dirty="0" smtClean="0"/>
              <a:t> the ARISS </a:t>
            </a:r>
            <a:r>
              <a:rPr lang="it-IT" dirty="0" err="1" smtClean="0"/>
              <a:t>project</a:t>
            </a:r>
            <a:r>
              <a:rPr lang="it-IT" dirty="0" smtClean="0"/>
              <a:t> </a:t>
            </a:r>
            <a:r>
              <a:rPr lang="it-IT" dirty="0" err="1" smtClean="0"/>
              <a:t>awareness</a:t>
            </a:r>
            <a:r>
              <a:rPr lang="it-IT" dirty="0" smtClean="0"/>
              <a:t> </a:t>
            </a:r>
            <a:r>
              <a:rPr lang="it-IT" dirty="0" err="1" smtClean="0"/>
              <a:t>maximally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 smtClean="0"/>
              <a:t>Useful</a:t>
            </a:r>
            <a:r>
              <a:rPr lang="it-IT" dirty="0" smtClean="0"/>
              <a:t> for HAM radio </a:t>
            </a:r>
            <a:r>
              <a:rPr lang="it-IT" dirty="0" err="1" smtClean="0"/>
              <a:t>groups</a:t>
            </a:r>
            <a:r>
              <a:rPr lang="it-IT" dirty="0" smtClean="0"/>
              <a:t> </a:t>
            </a:r>
            <a:r>
              <a:rPr lang="it-IT" dirty="0" err="1" smtClean="0"/>
              <a:t>potentially</a:t>
            </a:r>
            <a:r>
              <a:rPr lang="it-IT" dirty="0" smtClean="0"/>
              <a:t> </a:t>
            </a:r>
            <a:r>
              <a:rPr lang="it-IT" dirty="0" err="1" smtClean="0"/>
              <a:t>interested</a:t>
            </a:r>
            <a:r>
              <a:rPr lang="it-IT" dirty="0" smtClean="0"/>
              <a:t> in the ARISS </a:t>
            </a:r>
            <a:r>
              <a:rPr lang="it-IT" dirty="0" err="1" smtClean="0"/>
              <a:t>project</a:t>
            </a:r>
            <a:r>
              <a:rPr lang="it-IT" dirty="0" smtClean="0"/>
              <a:t> </a:t>
            </a:r>
            <a:r>
              <a:rPr lang="it-IT" dirty="0" err="1" smtClean="0"/>
              <a:t>but</a:t>
            </a:r>
            <a:r>
              <a:rPr lang="it-IT" dirty="0" smtClean="0"/>
              <a:t>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informed</a:t>
            </a:r>
            <a:r>
              <a:rPr lang="it-IT" dirty="0" smtClean="0"/>
              <a:t> on </a:t>
            </a:r>
            <a:r>
              <a:rPr lang="it-IT" dirty="0" err="1" smtClean="0"/>
              <a:t>how</a:t>
            </a:r>
            <a:r>
              <a:rPr lang="it-IT" dirty="0" smtClean="0"/>
              <a:t> to </a:t>
            </a:r>
            <a:r>
              <a:rPr lang="it-IT" dirty="0" err="1" smtClean="0"/>
              <a:t>conduct</a:t>
            </a:r>
            <a:r>
              <a:rPr lang="it-IT" dirty="0" smtClean="0"/>
              <a:t> en </a:t>
            </a:r>
            <a:r>
              <a:rPr lang="it-IT" dirty="0" err="1" smtClean="0"/>
              <a:t>event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/>
          </a:p>
          <a:p>
            <a:pPr algn="just"/>
            <a:r>
              <a:rPr lang="it-IT" dirty="0" err="1" smtClean="0"/>
              <a:t>Advantages</a:t>
            </a:r>
            <a:r>
              <a:rPr lang="it-IT" dirty="0" smtClean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No </a:t>
            </a:r>
            <a:r>
              <a:rPr lang="it-IT" dirty="0" err="1" smtClean="0"/>
              <a:t>need</a:t>
            </a:r>
            <a:r>
              <a:rPr lang="it-IT" dirty="0" smtClean="0"/>
              <a:t> for a </a:t>
            </a:r>
            <a:r>
              <a:rPr lang="it-IT" dirty="0" err="1" smtClean="0"/>
              <a:t>dedicated</a:t>
            </a:r>
            <a:r>
              <a:rPr lang="it-IT" dirty="0" smtClean="0"/>
              <a:t> PC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Plug and play, just </a:t>
            </a:r>
            <a:r>
              <a:rPr lang="it-IT" dirty="0" err="1" smtClean="0"/>
              <a:t>connect</a:t>
            </a:r>
            <a:r>
              <a:rPr lang="it-IT" dirty="0" smtClean="0"/>
              <a:t> camera, network and audio </a:t>
            </a:r>
            <a:r>
              <a:rPr lang="it-IT" dirty="0" err="1" smtClean="0"/>
              <a:t>plugs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 smtClean="0"/>
              <a:t>Very</a:t>
            </a:r>
            <a:r>
              <a:rPr lang="it-IT" dirty="0" smtClean="0"/>
              <a:t> easy and cheap </a:t>
            </a:r>
            <a:r>
              <a:rPr lang="it-IT" dirty="0" err="1" smtClean="0"/>
              <a:t>configuration</a:t>
            </a:r>
            <a:r>
              <a:rPr lang="it-IT" dirty="0" smtClean="0"/>
              <a:t> (</a:t>
            </a:r>
            <a:r>
              <a:rPr lang="it-IT" dirty="0" err="1" smtClean="0"/>
              <a:t>less</a:t>
            </a:r>
            <a:r>
              <a:rPr lang="it-IT" dirty="0" smtClean="0"/>
              <a:t> </a:t>
            </a:r>
            <a:r>
              <a:rPr lang="it-IT" dirty="0" err="1" smtClean="0"/>
              <a:t>than</a:t>
            </a:r>
            <a:r>
              <a:rPr lang="it-IT" dirty="0" smtClean="0"/>
              <a:t> € 100)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/>
          </a:p>
          <a:p>
            <a:pPr algn="just"/>
            <a:r>
              <a:rPr lang="it-IT" b="1" dirty="0" err="1" smtClean="0"/>
              <a:t>We</a:t>
            </a:r>
            <a:r>
              <a:rPr lang="it-IT" b="1" dirty="0" smtClean="0"/>
              <a:t> </a:t>
            </a:r>
            <a:r>
              <a:rPr lang="it-IT" b="1" dirty="0" err="1" smtClean="0"/>
              <a:t>could</a:t>
            </a:r>
            <a:r>
              <a:rPr lang="it-IT" b="1" dirty="0" smtClean="0"/>
              <a:t> share the software </a:t>
            </a:r>
            <a:r>
              <a:rPr lang="it-IT" b="1" dirty="0" err="1" smtClean="0"/>
              <a:t>installation</a:t>
            </a:r>
            <a:r>
              <a:rPr lang="it-IT" b="1" dirty="0" smtClean="0"/>
              <a:t> package, to be </a:t>
            </a:r>
            <a:r>
              <a:rPr lang="it-IT" b="1" dirty="0" err="1" smtClean="0"/>
              <a:t>easily</a:t>
            </a:r>
            <a:r>
              <a:rPr lang="it-IT" b="1" dirty="0" smtClean="0"/>
              <a:t> </a:t>
            </a:r>
            <a:r>
              <a:rPr lang="it-IT" b="1" dirty="0" err="1" smtClean="0"/>
              <a:t>copied</a:t>
            </a:r>
            <a:r>
              <a:rPr lang="it-IT" b="1" dirty="0" smtClean="0"/>
              <a:t> on a SD card and </a:t>
            </a:r>
            <a:r>
              <a:rPr lang="it-IT" b="1" dirty="0" err="1" smtClean="0"/>
              <a:t>putted</a:t>
            </a:r>
            <a:r>
              <a:rPr lang="it-IT" b="1" dirty="0" smtClean="0"/>
              <a:t> in the </a:t>
            </a:r>
            <a:r>
              <a:rPr lang="it-IT" b="1" dirty="0" err="1" smtClean="0"/>
              <a:t>Raspberry</a:t>
            </a:r>
            <a:r>
              <a:rPr lang="it-IT" b="1" dirty="0" smtClean="0"/>
              <a:t> PI. No </a:t>
            </a:r>
            <a:r>
              <a:rPr lang="it-IT" b="1" dirty="0" err="1" smtClean="0"/>
              <a:t>need</a:t>
            </a:r>
            <a:r>
              <a:rPr lang="it-IT" b="1" dirty="0" smtClean="0"/>
              <a:t> for complicate </a:t>
            </a:r>
            <a:r>
              <a:rPr lang="it-IT" b="1" dirty="0" err="1" smtClean="0"/>
              <a:t>installation</a:t>
            </a:r>
            <a:r>
              <a:rPr lang="it-IT" b="1" dirty="0" smtClean="0"/>
              <a:t> or </a:t>
            </a:r>
            <a:r>
              <a:rPr lang="it-IT" b="1" dirty="0" err="1" smtClean="0"/>
              <a:t>configuration</a:t>
            </a:r>
            <a:r>
              <a:rPr lang="it-IT" b="1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080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pic>
        <p:nvPicPr>
          <p:cNvPr id="1026" name="Picture 2" descr="The front of a Raspberry Pi Model B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25246" y="2775463"/>
            <a:ext cx="2352097" cy="1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verythingusb.com/images/list/ms-lifecam-cinem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58" y="910688"/>
            <a:ext cx="1340716" cy="150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124690" y="82886"/>
            <a:ext cx="4744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/>
              <a:t>ARISS </a:t>
            </a:r>
            <a:r>
              <a:rPr lang="it-IT" sz="3600" b="1" dirty="0" err="1" smtClean="0"/>
              <a:t>webcast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platform</a:t>
            </a:r>
            <a:endParaRPr lang="it-IT" sz="3600" b="1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16333" y="2406131"/>
            <a:ext cx="2089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AF-HD USB Webcam</a:t>
            </a:r>
            <a:endParaRPr lang="it-IT" dirty="0"/>
          </a:p>
        </p:txBody>
      </p:sp>
      <p:pic>
        <p:nvPicPr>
          <p:cNvPr id="1030" name="Picture 6" descr="http://www.istitutomajorana.it/immagini2/modem-rout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41" y="4419600"/>
            <a:ext cx="2327389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625896" y="6310745"/>
            <a:ext cx="175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Modem / Router</a:t>
            </a:r>
            <a:endParaRPr lang="it-IT" dirty="0"/>
          </a:p>
        </p:txBody>
      </p:sp>
      <p:cxnSp>
        <p:nvCxnSpPr>
          <p:cNvPr id="6" name="Connettore 4 5"/>
          <p:cNvCxnSpPr/>
          <p:nvPr/>
        </p:nvCxnSpPr>
        <p:spPr>
          <a:xfrm flipV="1">
            <a:off x="1144586" y="4073235"/>
            <a:ext cx="2416029" cy="1052946"/>
          </a:xfrm>
          <a:prstGeom prst="bentConnector3">
            <a:avLst>
              <a:gd name="adj1" fmla="val -463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4 12"/>
          <p:cNvCxnSpPr/>
          <p:nvPr/>
        </p:nvCxnSpPr>
        <p:spPr>
          <a:xfrm rot="10800000">
            <a:off x="1809283" y="1548630"/>
            <a:ext cx="1801093" cy="1715001"/>
          </a:xfrm>
          <a:prstGeom prst="bentConnector3">
            <a:avLst>
              <a:gd name="adj1" fmla="val 50000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3471826" y="4585853"/>
            <a:ext cx="2249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Raspberry</a:t>
            </a:r>
            <a:r>
              <a:rPr lang="it-IT" dirty="0" smtClean="0"/>
              <a:t> </a:t>
            </a:r>
            <a:r>
              <a:rPr lang="it-IT" dirty="0" err="1" smtClean="0"/>
              <a:t>Pi</a:t>
            </a:r>
            <a:r>
              <a:rPr lang="it-IT" dirty="0" smtClean="0"/>
              <a:t> Interface</a:t>
            </a:r>
            <a:endParaRPr lang="it-IT" dirty="0"/>
          </a:p>
        </p:txBody>
      </p:sp>
      <p:pic>
        <p:nvPicPr>
          <p:cNvPr id="1032" name="Picture 8" descr="http://ecx.images-amazon.com/images/I/31%2Bqp6eVmE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0" t="23871" r="21497" b="25025"/>
          <a:stretch/>
        </p:blipFill>
        <p:spPr bwMode="auto">
          <a:xfrm flipH="1">
            <a:off x="5777343" y="3102116"/>
            <a:ext cx="1676402" cy="133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Connettore 4 24"/>
          <p:cNvCxnSpPr/>
          <p:nvPr/>
        </p:nvCxnSpPr>
        <p:spPr>
          <a:xfrm rot="5400000" flipH="1" flipV="1">
            <a:off x="5294901" y="4580127"/>
            <a:ext cx="2012170" cy="1047286"/>
          </a:xfrm>
          <a:prstGeom prst="bentConnector3">
            <a:avLst>
              <a:gd name="adj1" fmla="val 50000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4 27"/>
          <p:cNvCxnSpPr/>
          <p:nvPr/>
        </p:nvCxnSpPr>
        <p:spPr>
          <a:xfrm rot="5400000" flipH="1" flipV="1">
            <a:off x="5535167" y="4505835"/>
            <a:ext cx="2160755" cy="1047286"/>
          </a:xfrm>
          <a:prstGeom prst="bentConnector3">
            <a:avLst>
              <a:gd name="adj1" fmla="val 33329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5356049" y="6105252"/>
            <a:ext cx="1200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Audio IN</a:t>
            </a:r>
          </a:p>
          <a:p>
            <a:r>
              <a:rPr lang="it-IT" dirty="0" smtClean="0"/>
              <a:t>Audio OUT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8551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24690" y="82886"/>
            <a:ext cx="4744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/>
              <a:t>ARISS </a:t>
            </a:r>
            <a:r>
              <a:rPr lang="it-IT" sz="3600" b="1" dirty="0" err="1" smtClean="0"/>
              <a:t>webcast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platform</a:t>
            </a:r>
            <a:endParaRPr lang="it-IT" sz="36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77091" y="955964"/>
            <a:ext cx="839585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Hardware </a:t>
            </a:r>
            <a:r>
              <a:rPr lang="it-IT" dirty="0" err="1" smtClean="0"/>
              <a:t>needed</a:t>
            </a:r>
            <a:r>
              <a:rPr lang="it-IT" dirty="0" smtClean="0"/>
              <a:t>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 smtClean="0"/>
              <a:t>Raspberry</a:t>
            </a:r>
            <a:r>
              <a:rPr lang="it-IT" b="1" dirty="0" smtClean="0"/>
              <a:t> PI </a:t>
            </a:r>
            <a:r>
              <a:rPr lang="it-IT" b="1" dirty="0" err="1" smtClean="0"/>
              <a:t>development</a:t>
            </a:r>
            <a:r>
              <a:rPr lang="it-IT" b="1" dirty="0" smtClean="0"/>
              <a:t> </a:t>
            </a:r>
            <a:r>
              <a:rPr lang="it-IT" b="1" dirty="0" err="1" smtClean="0"/>
              <a:t>board</a:t>
            </a:r>
            <a:endParaRPr lang="it-IT" b="1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CPU to </a:t>
            </a:r>
            <a:r>
              <a:rPr lang="it-IT" dirty="0" err="1" smtClean="0"/>
              <a:t>acquire</a:t>
            </a:r>
            <a:r>
              <a:rPr lang="it-IT" dirty="0" smtClean="0"/>
              <a:t> </a:t>
            </a:r>
            <a:r>
              <a:rPr lang="it-IT" dirty="0" err="1" smtClean="0"/>
              <a:t>signal</a:t>
            </a:r>
            <a:r>
              <a:rPr lang="it-IT" dirty="0" smtClean="0"/>
              <a:t> from USB camera, audio from radio or </a:t>
            </a:r>
            <a:r>
              <a:rPr lang="it-IT" dirty="0" err="1" smtClean="0"/>
              <a:t>phone</a:t>
            </a:r>
            <a:r>
              <a:rPr lang="it-IT" dirty="0" smtClean="0"/>
              <a:t> patch. </a:t>
            </a:r>
            <a:r>
              <a:rPr lang="it-IT" dirty="0" err="1" smtClean="0"/>
              <a:t>Realtime</a:t>
            </a:r>
            <a:r>
              <a:rPr lang="it-IT" dirty="0" smtClean="0"/>
              <a:t> </a:t>
            </a:r>
            <a:r>
              <a:rPr lang="it-IT" dirty="0" err="1" smtClean="0"/>
              <a:t>encoding</a:t>
            </a:r>
            <a:r>
              <a:rPr lang="it-IT" dirty="0" smtClean="0"/>
              <a:t> to USTREAM (or </a:t>
            </a:r>
            <a:r>
              <a:rPr lang="it-IT" dirty="0" err="1" smtClean="0"/>
              <a:t>equivalent</a:t>
            </a:r>
            <a:r>
              <a:rPr lang="it-IT" dirty="0" smtClean="0"/>
              <a:t>) </a:t>
            </a:r>
            <a:r>
              <a:rPr lang="it-IT" dirty="0" err="1" smtClean="0"/>
              <a:t>webcast</a:t>
            </a:r>
            <a:r>
              <a:rPr lang="it-IT" dirty="0" smtClean="0"/>
              <a:t> service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Based</a:t>
            </a:r>
            <a:r>
              <a:rPr lang="it-IT" dirty="0" smtClean="0"/>
              <a:t> on Linux </a:t>
            </a:r>
            <a:r>
              <a:rPr lang="it-IT" dirty="0" err="1" smtClean="0"/>
              <a:t>customized</a:t>
            </a:r>
            <a:r>
              <a:rPr lang="it-IT" dirty="0" smtClean="0"/>
              <a:t> </a:t>
            </a:r>
            <a:r>
              <a:rPr lang="it-IT" dirty="0" err="1" smtClean="0"/>
              <a:t>distribution</a:t>
            </a:r>
            <a:endParaRPr lang="it-IT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Configuration</a:t>
            </a:r>
            <a:r>
              <a:rPr lang="it-IT" dirty="0" smtClean="0"/>
              <a:t> via web-</a:t>
            </a:r>
            <a:r>
              <a:rPr lang="it-IT" dirty="0" err="1" smtClean="0"/>
              <a:t>if</a:t>
            </a:r>
            <a:endParaRPr lang="it-I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USB audio </a:t>
            </a:r>
            <a:r>
              <a:rPr lang="it-IT" b="1" dirty="0" err="1" smtClean="0"/>
              <a:t>interface</a:t>
            </a:r>
            <a:endParaRPr lang="it-IT" b="1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AUDIO IN from radio or </a:t>
            </a:r>
            <a:r>
              <a:rPr lang="it-IT" dirty="0" err="1" smtClean="0"/>
              <a:t>phone</a:t>
            </a:r>
            <a:r>
              <a:rPr lang="it-IT" dirty="0" smtClean="0"/>
              <a:t> patch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AUDIO OUT for </a:t>
            </a:r>
            <a:r>
              <a:rPr lang="it-IT" dirty="0" err="1" smtClean="0"/>
              <a:t>contact</a:t>
            </a:r>
            <a:r>
              <a:rPr lang="it-IT" dirty="0" smtClean="0"/>
              <a:t> audio </a:t>
            </a:r>
            <a:r>
              <a:rPr lang="it-IT" dirty="0" err="1" smtClean="0"/>
              <a:t>recording</a:t>
            </a:r>
            <a:r>
              <a:rPr lang="it-IT" dirty="0" smtClean="0"/>
              <a:t> (i.e. on a PC)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Automatic</a:t>
            </a:r>
            <a:r>
              <a:rPr lang="it-IT" dirty="0" smtClean="0"/>
              <a:t> audio </a:t>
            </a:r>
            <a:r>
              <a:rPr lang="it-IT" dirty="0" err="1" smtClean="0"/>
              <a:t>recording</a:t>
            </a:r>
            <a:r>
              <a:rPr lang="it-IT" dirty="0"/>
              <a:t> </a:t>
            </a:r>
            <a:r>
              <a:rPr lang="it-IT" dirty="0" smtClean="0"/>
              <a:t>on </a:t>
            </a:r>
            <a:r>
              <a:rPr lang="it-IT" dirty="0" err="1" smtClean="0"/>
              <a:t>local</a:t>
            </a:r>
            <a:r>
              <a:rPr lang="it-IT" dirty="0" smtClean="0"/>
              <a:t> USB </a:t>
            </a:r>
            <a:r>
              <a:rPr lang="it-IT" dirty="0" err="1" smtClean="0"/>
              <a:t>memory</a:t>
            </a:r>
            <a:r>
              <a:rPr lang="it-IT" dirty="0" smtClean="0"/>
              <a:t> or SD card </a:t>
            </a:r>
            <a:r>
              <a:rPr lang="it-IT" sz="1200" dirty="0"/>
              <a:t>– </a:t>
            </a:r>
            <a:r>
              <a:rPr lang="it-IT" sz="1200" b="1" i="1" dirty="0"/>
              <a:t>UNDER DEVELOPMENT</a:t>
            </a:r>
            <a:endParaRPr lang="it-IT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USB HD webcam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HD camera with autofocus </a:t>
            </a:r>
            <a:r>
              <a:rPr lang="it-IT" dirty="0" err="1" smtClean="0"/>
              <a:t>features</a:t>
            </a:r>
            <a:endParaRPr lang="it-IT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 smtClean="0"/>
              <a:t>Possible</a:t>
            </a:r>
            <a:r>
              <a:rPr lang="it-IT" dirty="0" smtClean="0"/>
              <a:t> multiple camera control (meeting room, antenna, …) </a:t>
            </a:r>
            <a:r>
              <a:rPr lang="it-IT" sz="1200" dirty="0" smtClean="0"/>
              <a:t>– </a:t>
            </a:r>
            <a:r>
              <a:rPr lang="it-IT" sz="1200" b="1" i="1" dirty="0" smtClean="0"/>
              <a:t>UNDER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/>
          </a:p>
        </p:txBody>
      </p:sp>
      <p:sp>
        <p:nvSpPr>
          <p:cNvPr id="2" name="AutoShape 2" descr="data:image/jpeg;base64,/9j/4AAQSkZJRgABAQAAAQABAAD/2wCEAAkGBxEQEBQRDhAUEBASDxIQEBAQEBAOFBAPFRQWFhQRFBQYHCggGBolGxYUITEhJSkrLi4uFyAzODgsNygwLisBCgoKDg0OGhAQGiwkICYsLCwsLCwtLCw3Ny8sLCw0Ly0tMCwsLiw0NCwsLCwsLCwsLCwsLCwsLCwsLCwsLC8sLP/AABEIAOwA1gMBEQACEQEDEQH/xAAcAAEAAQUBAQAAAAAAAAAAAAAABgIDBAUHAQj/xABFEAABAwIDBAYGBwUGBwAAAAABAAIDBBEFEiEGMUFRBxNhcYGRFCIyQqHBI1JygpKx0WJzorPhMzRjdLLwFSRDU4PC8f/EABsBAQACAwEBAAAAAAAAAAAAAAACBQEEBgMH/8QAMxEBAAIBAgQDBwQCAQUAAAAAAAECAwQRBRIhMUFRkRMyYXGhsdEUIsHwgeEjBhUkM0L/2gAMAwEAAhEDEQA/AO4oCAgICAgICAgICDTYljYYS2EZ3De4+yD80EUxfF5bEySnuvYeQ0QQyt2kLTo7yKC1S7ezxn1J3jsLi4fhNwgm+znSWyQhlWAL6dawbvtN+Y8kHQopWvaHMcHNcAWuaQQQdxBG9BWgICAgICAgICAgICAgICAgICAgINRj+IZAI2H13jU/VZ/X9UEexithpYbaOlIuT9XsCDkm0e0ZcTqghdZihJ3oMH0033oNhQYo5p3oOv8ARbtmWSNp5nXhkcA25/spDuI5NJ0PffncOzICAgICAgICAgICAgICAgICAgICDnuIYjnlfITpc5fsjRvwsg5vtfjZc46oOc19YXHeg1xJKCrqXb7IDSQUEgwKrIcNUH1PshiZqqKGZxu4syvPN7CWuPiRfxQbhAQEBAQEBAQEBAQEBAQEBAQEGNiT8sMhG8RPI78pQcxxCVjIzmNrhByXaqZuYlpuCgiEjtUGVQBt7u1PAb7lBL4dma50fWDD5ur+s5gjNvsOId8EEcxClGuha5ps5rgWuaeRB1BQWcMdZw70H0t0OzF2HuB92ocB2AsYfzJQTpAQEBAQEBAQEBAQEBAQEBAQEGHjP93m/cvPk0oItgUFNHSurastDcxAe8XytDsga0by4u0AGpJAQc+6TsGo62jfiGGOa4wuImyNdGTl9tssbgHNeBrqAbLLDiZWGXaegnZOERSYrW5QyPMITIQGRtZfrJyToNxF+GU80HS6TbPD6yc0cczhOWZ445YZYOtZbNmjztGbTXtFyLhByHphwxsThOwWdm6uS1vWYQcpPcRb7yyjDnOHH1vFYSfSPQt/cZP8yf5bEHQUBAQEBAQEBAQEBAQEBAQEBAQYuKtvBKOcMg/hKDmFdir24OZYdX0FaJZGgX9R2bLJbk10odfh1d+CCAdGMUojrRKQ+CswyqkLGuEsjpIXtaHOYLuBPWvtca5tFD2lY33mOndnlmeyIHY/EAzP6HNa17ZDm/B7XwWp/wBz0nNy+0j1/ns9v02Xbfll0nEcWNFgOGwNblc+aSWWJ7fafDd7WPaf8V7H2PGNbkXrNeaJ3jzePLMTtPdFthaGrkxminnzF00zqnrC4PLo4y/rC7W41Y4a2+KVtE9iYmG/6aK4ZcnF8o07G3JPnbzU0I7uaYb7QWEn0l0Kn/kJP80f5UaDoKAgICAgICAgICAgICAgICAgILNYLxvHNjvyKDjewfpRrJDHE2WjkjdDWCXSNzSDlaNDmdqdN1nG9rhamq1ddPXznwj+9oemPHN5SjD9kYKaN0dNGYQ64zNe4yBt7hgkcS6w3b/jquN1M6rPk577fLw9PytMc0xxtDIqqBpb1ZzAWAu172uFt3rA3VZfnxX3nbf5R9mzW+8MSrwiGWMRzsEzW2t1oDzcC2a53O7Qs49Vlx2maTMfLolMRaNrRux8GwWCikklhju98fVgucXdWy93Bl9dSG3+yFc6Ljt8XS9Yt9J/DWyaGmT3Z2+rj3SfS1fpRmnaOpJyQuY7O0DU2dus8793dey6vS67FqY3p38pVmbS3w+96oxQaELbeD6L6DKgGknZxbO13g5gA/0FB0pAQEBAQEBAQEBAQEBAQEBAQEGNiUoZDK87mxPce4NJQc12Mx+JsbacGzmguIOmYlxzEePyXIcSnNi1N7z1rv8AxC2wY63xRt3TFlW0jeteurpMMTitEtfPJcqkz357zLapG0MeWcNGpUK0mXrFd0Z2g2lbEMrPWkO5o/M8laaTQTed56QlaYp83PdrMQfJShkxBfLO1zW8mtBJPxaPFdRw/BWuTevaIVutyTNNp80cp6E2vZXKrdV6EMUEVW+ncbCoi9Xtliu5o/CZPJB3BAQEBAQEBAQEBAQEBAQEBAQEEZ6RMREFBIL2dLaJvcdXfwgjxCDi+xVE+qq5mtdYR05lB/xc7GtF+AIL/ILT1mljPTbtP97tnTaj2VuvWEkkxyWAljiMzd7ZND5jeFymXh21trRtK4i8XjmrO8MOXbCT6rPxn9FmvDKec+iPNLXVOPSy6F9gfdjFviVs49FSnaPVLn85YsMRc6zRmcT3i/Nx4q2waO1utukNPNrK16U6ywdusHdCKaV2ufrI3HkRlc0dmmfyVrSlaRtVWWtNp3ls9mMMZPA8X9YMJb2qSLUU8j6adskZyyRyB7Dyc03Heg+kdncXZW00dRHpnb6zb3ySDR7D3G/eLHig2SAgICAgICAgICAgICAgICAg4x0uY8JJjE0+pCCzvkPtn4AfdQWehCiLmVlSdzpIqdvfG0vf/MZ5IJFtXgDJ2m49YbiNCPFQvjreNrQnTJak71lzWqwB8brEkheH6Svm9/1dvJkUuHncBYdnFelMFKdfF5XzXv3SjBMNDbG2q9nkytv8CNThkuQXkgtUxgbz1d84HO7C/TnZBy3ZrHTCQQe/uQZGJVjXvzN46oJv0WbUimm6mV1oJiASTpHLubJ2A6A+B4IO3ICAgICAgICAgICAgICAgINLtdjQo6V0l/pHepEP2yPa8Bc+Hag+aNpMQLnHUkk95J/VB9AbD4F6Dh8FO4WkDM837+Q53jwJy9zQg2FZBcIIviWHAncg10eG2O5BvMOorcEEip4QBqPA8UHzHt5gbsMxCWAC0RPW05507yS0b9cpuy/NhQaZtaUG5wiu1Qd/6M9qPSYhTTOvNE36NxOskQ4drm6DtFjzQTlAQEBAQEBAQEBAQEBAQEHDOlDafr5iGO+ijuyPkfrP8SPIBBHuinZ81+IiaQXp6Qtmffc+a/0MfmMx7GW4oPoSyCh8d0GFPR3QYww8X3IMyCnsgymhBzvps2Z9LofSY23no7yab3Ux/tW/dsH9zXc0Hz6YCgu0spaUE02bxl8UjJI3ZZGODmntHA8wdxHEEoPo7Z3GGVtOyePTMLPbe5jkHtMP+9QQeKDZICAgICAgICAgICAgIIn0iY8KamMbDaSUEdrY/ePju8+SD53xJ8lTM2GFpklkeI42N3ue42A/qg+ididmmYbRspmWc725pLW62d1szu7QAdjQgkAYgq6tB4YkFBhQUliC25Bac4bjqDoQdQRyKD502y2Z9BrZIGj6F30tOf8ABcTZt+bSC37oPFBFaylLTdBcw6pLSg6x0YbT+jThkjrQT2Y+50Y/3JOzfY9hvwQdxQEBAQEBAQEBAQEBBbqJmxsc95s1rS5x5AIPn/b7HnVEr3nibNb9Vg3N8vmg3HQtsxcuxKdt3HNHSAj2W6tkmHadWDsDuaDskbEF0NQe2QLIPC1BaexBjStQYExsgh3SRg3pVJ1rBealzSssNXRW+lj8gHW5sA4oOTT0edlwOCCNTxFjkG/wSp4FB9B9HOPelU3VSG80ADSSdXxe4/tOlj3A8UEtQEBAQEBAQEBAQEEI6R8ZyR9Q077Ok/Nrfn5IOOMw59ZUMhaSDLIGlw91m97h2hocfBB9A4NSMijZHG0NjYxrGNG5rGiwA8Ag27QgqQeFACD1BS4ILErUGsq2oNWZLFBzCbDWwVk1KRaMuzw/u3+s0DuuW/dQQ3arDjE8gj/4g1OGTZXIOm7FYwaeaOYbgcsgHvRH2h8x2gIO8McCAQbggEEbiDuKCpAQEBAQEBAQEFqqnEbHPdua0nv7EHFNqKx00publziT3lBl7C0AFS95HsRhje95ufGzR+JB1mibogywg9QUlB6EHqDwoLcgQa2sCDQVTrFBB+kFuSSmqBvIfC4/ZIewfGRBGduZWyRxSDe5lnd4Qc/hks7xQTnZue9gg75sPVmSjYDqYiYvuixb/CQPBBv0BAQEBAQEBAQaDbKpyQZR7x+Df6kIORxHrKjXmglmyLcr5f3/AMOrZ/VB0SjOiDLQEFJQAgqQeFBbeg11YdEEaxB+qCH9IutEx3FlVG7za9tv4vgg5rjddmiY2+66CMNd6yCZbLv1CDvPR071JRw+jcO/1gfyCCYoCAgICAgICAgh23z/AGR+wT5n+iDlNJUhlTrzQTTAZMssnJ0geO4saPzaUHQcPluAg2IKD1BQ5AaUFaDwlBYkcg1lc/RBFMRl1QQzpKrA2gA+vUxtHg17v/VBzU4XVTNuyI5eBe5kdx2BxBQYkmC1Mer4X25tHWAd5beyCT7Kx6hB3ro9itHI7gSxg7wCT/qCCWoCAgICAgICAgi+1D43PHq53taRY6tFzvI4qh4nxaME+zx929ptLz/ut2QXGsFbKLlrWuGrXsY1hafC1x2H4Kp0vGM1L7zO8eUt++kxXrtEbT5tHR4u+nl6uUeuy1xwkjO5zT5+RHNdfhzUzUi9O0qXJjtjtNbd3UNnsUZKxrmOzNO4/mDyPYvVBJoZboL10FDyg8Y5BcJQW3OQY8z0GkxOewQRl0D5nHJYAb3OJAvy0Wpqdbi0+3P4+EPXHhtk91pdqNnqiRkZjYycxOc9rRI0euQAHWfYEgZvNeFOLaa3jt84/G6c6XLHg53ikOIRuPWUs47RG57fxNuPituuqw27Xj1ec4ckd6yxqXFKhp1jlH/jf+i9PaU849UeW3kk+EVQecz4ix3F2Qsv36arMWrPaWNpd92douopo2e9lDn/AG3any3eCkw2SAgICAgICAgwsSrRG02PrcOxVnEuIV02Odp6tjBhm9vgip1JJ3lfPsmS17TaVzEbRtC3NECFittpSiUO2swMzs+js2Zl3QuOnrcY3H6rreBsed+i4Tr/AGN9re7Pf8vLVaf21N47wiWy210lLJcg2vaaF3qm40NgfZePlY9nZ779lC7jgGNx1ETZYXh7HDQ8jxaRwI4hBvY5roEj0FDJEF0yILT5EGDV1Fggi2L1u9BThrvoWftFzj+Ij8gFxnHrzOeY+X2XGhr/AMe7MdHdc9F5hubsaSluvWM1oTiyltNbifNT/UWJmFzIQPaPmkaiyG0Sy9ncUkbUNic4ljyW2JuAbG1uWtl0PCNZf2taTPSWprNPX2c2iOybrq1MICAgICDQ4ltB1croo2XLbBzjuuRew81Q8R4x+nyTjpHWPFvYNJz15pliPxmV3YqLLx3UX6Q2q6OkMOSUuN3G6qMua+Wd7zu2a0ivZRdeST26MMKuhzBe+K+0vSsuSdI+DGN/pkQtmIZUAX9vc2Xx3HtA4uXbcI1ntKezt3jt8lXr9Pyz7Svae7WbJbYy0EudnrxuI66EmwePrN5PHA+B7LpWvoPZ/H4quFs0D88bxodxB4tcODhxCDcia6DwPQVOmQYlRVgcUGhxHEe1BFMRrLlBu8Ld9FF+7B89VwvGZ31FvmvdJH/FDaXVJs91Bcs7CkvWdmdlLnrMQzEMB0hZKyQb2Pa/vsb2W/pMvs7xaPCYl62pF6TWfGHTIJmvaHsN2uAIPYV9Apet6xavaXLWrNbTWVxTREBAQEEMxiLLVSdpa4eLR87rg+OVmurt8dvtC70k74YWLqlbCkuWdmTMmw9Dk2HjtUjoNDjdA2RjmPbmY9pa9u67Tv7j2qy0eotjvFo7w9JrGSs1s4RjmGPpJ3wu1sbsda2eM+y4fPkQRwXe6fNXNji9XOZsU4rzSU/6HJJYhO9xIheWBoO50jb5nNHYLAnj4L2eTrMGKDmgyf8AiQ5oLE2KDmg1Nbivagj9bXk8UGhxjFWU8ZkkPYxl9Xu5D9eCCZ7NzGSmp3utmfTQvNtBdzA7TzXA8VnfUX+c/d0GmjbFX5NyXKq2eq056lEM7LZepbJbPM6zsbKHtupROyUTs3GA4uYPUfrET4tPMfp/s3nDeKexnkv7v2+MfzHp8dHV6WMv7q90yjkDgHNILSLgjUELrq3resWrO8SpJiYnaVSkwICAgiu0g+nB5xj8yuK/6ij/AMmPlH8rfQ/+r/LWOKoIbq2XKWzKnMs7M7PQ9Y2NlYcsbMbLNSy4U6TtKVZQPa/AGVGUuaXOjJIawhrpGH2ogTxOhHaLXF7rpuE632duW3aXhrtP7WnNXvC1hVbGYx6OR1bRlDW6ZLe6W7we9dU59tIsRI4oL/8AxQ80FmXEieKDClqyUGkxrH46cWJzy8Iwd3a4+6PiggGI18lQ8vldc8BuDR9Vo4BB9CYJB1cELPqU8LPwxtHyXzzX25s1p+M/d0eGNscR8Gwe5aUQ9FhzlOISWy5S2ZAUFxpUZYUTzABSpWZk2brYTEHvkkj1MYbm7GuuAPPXyXV8FteJmnhtv/n/AGq+I0rERbxTRdAqhAQEERx+S9QewALhuPX5tVPwXWjrtia56pYbcLLipwktkqWzIHJsK2uWJhjZXdRYajFYdFu6e/V7Vlzna7Cyy9bSuMbw4Nqgw5dXGzZrcQ42DhzIPErsOHannryW7+Ck1+n5Lc9e0tLT7WTs0kY2Tt1jce+2nwVormWzbRvvQOB7Hh3yCC3LtmPcgJ+1Jb4AINZWbS1MujSImn/tgg2+0dfKyDVCIk3OpOpJ11QbHBsKM9RFFbSSaNjvsFwzHwFyvPNf2eO1/KJSpXmtEPoKM3JPavnOed7OliNoHleUMwsuXpCShZHqC1NUBoUq45lmIMPwySqNyeri4vI1cOTBx793er3Q8Lvk/dbpH97NTU6ymLpHWf73T7B6SKnjEcLcrd5O8uP1nHiV02HDTFXlpCjyZbZLc1pbRpXq81aAgIINtHTywzvkcC6J5zNkAuG3913I381xvF9Bkrmtk23rPXf+JXuiyUvjisd48GvbVA8VRzjmG5yBlCcsnKoLlnY2eXWRU0rEsLrVCWFitbcL1xT1SqhuLNGWRp9l8UjHdxadfA2Pguh0N5i9Z+MPPVU5sVonyc4NIHC7dRzGq6pzSy7DjyQG4aeSDKhwo8kGQaJrBd5DR+0QPzQbrYV8T65gYcxjZJJoDb2S0a/eVfxS/LprfHaG1o682aHV6caLgrz1X0vXhYghZcFJJQ5wClEbs7MCsr2tBJNhzW1h09slorWN5LWrSOa07Q11PXB7rkXF9L/ouo0XCqYv3ZOs+Xh/v7KfU8Qtf9uPpHn4/wCvul+G1ZNlcKxJaKW6DbRFBeCD1AQCg1tVgNNJq6FoPNl4zfmctr+K1Mug0+X3qR9vs2ceszU7W9ev3aiq2Oj/AOlM9nY4NkHyPxVfk4Hht7kzH1bdOKXj3qxP0/LT1ezlRH7LmSDsJY7yOnxWhl4Flj3Jifp/fVt04nht70TH1/vo1Mznxm0rHMP7QsD3HcVV5tFlxTtesw3aXx5I3pMSqjqgtaccszRkMqBzXlNJQ5WPWVQsvTHjndOlEQxmQvzMZq9zXNAHu5gRmPdddJw3TWvaLbdI/uzT1+orjpNN+stZQ7EEC+oPZcLpHPM4bISDc4+Nj+aAdk5vrn8Lf0QUO2Mmdvkf4OIHkEFDejy+pGvNBs8E2RNHL1wHuOafsmx+QVfxTFOTTWiPDr6f6behvFc9d/Hol9PMLLg716uhtRW+QKMVR5WHUVQC96Y5lKKtDiuNtjGp1PstG93d+qtNJw++a20erxz6imGu9vRHTUSTuu/dwaNw/U9q6rTaXHp67U/zKgz6i+ad7ejfYVSHTRbLwTLDKYiyCT0MdkG3hCC+EHqAgICClwQY8sd0GvqqMOBBFweBF1iYiY2lmJmJ3hHa7ZhjtWXjP7O7y/RaGbhmnydYjafh+G9i4jmp0md4+P5aWfAKlvslrh4tPlqq2/Bbf/Non6flu14pjn3qzH1/C0zAKh3tkDuuV7YOD7Tvknp5Qjl4rG22OOvnLZ4dsw2PW1ydSTqSVd1rFY2jsprWm07z3bePCxyWWF4YYOSCoYYOSCsYaOSC43DhyQeS4eLbkEQxOgkhccrSWcLcFz2s4LzWm2Hb5fhd6bileXlzev5amasdyI+65aEcJ1ET1p9Y/LbnX6fbeLfdral0r/YYXHmQWtHzKstPwm3e/T++jTzcTrttjjdj0uy8sjs0ly47yfyHIK7pStK8tY2hT3va9ua07ykuHbLZbXCmikVHgwbwQbmmobcEG0ghsgy2NQVoCAgICAgpIQUOjQWnQILbqYIKfRRyQVCmCCsU4QVCFB71KD3qkHvVIKXRIMSopA7eEGulwhh90eSC23CGj3fggyI8NA4IMqOiHJBkMpggvtiQXA1BVZB6gICAgICAgIPLIFkDKgWQLIFkHqAgIPCEFJagoMSDzqkFQjQVBiCoBAsg9QEBAQEBAQEBAQEBAQEBAQEBAQEBAQEBAQEBAQEB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4" descr="data:image/jpeg;base64,/9j/4AAQSkZJRgABAQAAAQABAAD/2wCEAAkGBxEQEBQRDhAUEBASDxIQEBAQEBAOFBAPFRQWFhQRFBQYHCggGBolGxYUITEhJSkrLi4uFyAzODgsNygwLisBCgoKDg0OGhAQGiwkICYsLCwsLCwtLCw3Ny8sLCw0Ly0tMCwsLiw0NCwsLCwsLCwsLCwsLCwsLCwsLCwsLC8sLP/AABEIAOwA1gMBEQACEQEDEQH/xAAcAAEAAQUBAQAAAAAAAAAAAAAABgIDBAUHAQj/xABFEAABAwIDBAYGBwUGBwAAAAABAAIDBBEFEiEGMUFRBxNhcYGRFCIyQqHBI1JygpKx0WJzorPhMzRjdLLwFSRDU4PC8f/EABsBAQACAwEBAAAAAAAAAAAAAAACBQEEBgMH/8QAMxEBAAIBAgQDBwQCAQUAAAAAAAECAwQRBRIhMUFRkRMyYXGhsdEUIsHwgeEjBhUkM0L/2gAMAwEAAhEDEQA/AO4oCAgICAgICAgICDTYljYYS2EZ3De4+yD80EUxfF5bEySnuvYeQ0QQyt2kLTo7yKC1S7ezxn1J3jsLi4fhNwgm+znSWyQhlWAL6dawbvtN+Y8kHQopWvaHMcHNcAWuaQQQdxBG9BWgICAgICAgICAgICAgICAgICAgINRj+IZAI2H13jU/VZ/X9UEexithpYbaOlIuT9XsCDkm0e0ZcTqghdZihJ3oMH0033oNhQYo5p3oOv8ARbtmWSNp5nXhkcA25/spDuI5NJ0PffncOzICAgICAgICAgICAgICAgICAgICDnuIYjnlfITpc5fsjRvwsg5vtfjZc46oOc19YXHeg1xJKCrqXb7IDSQUEgwKrIcNUH1PshiZqqKGZxu4syvPN7CWuPiRfxQbhAQEBAQEBAQEBAQEBAQEBAQEGNiT8sMhG8RPI78pQcxxCVjIzmNrhByXaqZuYlpuCgiEjtUGVQBt7u1PAb7lBL4dma50fWDD5ur+s5gjNvsOId8EEcxClGuha5ps5rgWuaeRB1BQWcMdZw70H0t0OzF2HuB92ocB2AsYfzJQTpAQEBAQEBAQEBAQEBAQEBAQEGHjP93m/cvPk0oItgUFNHSurastDcxAe8XytDsga0by4u0AGpJAQc+6TsGo62jfiGGOa4wuImyNdGTl9tssbgHNeBrqAbLLDiZWGXaegnZOERSYrW5QyPMITIQGRtZfrJyToNxF+GU80HS6TbPD6yc0cczhOWZ445YZYOtZbNmjztGbTXtFyLhByHphwxsThOwWdm6uS1vWYQcpPcRb7yyjDnOHH1vFYSfSPQt/cZP8yf5bEHQUBAQEBAQEBAQEBAQEBAQEBAQYuKtvBKOcMg/hKDmFdir24OZYdX0FaJZGgX9R2bLJbk10odfh1d+CCAdGMUojrRKQ+CswyqkLGuEsjpIXtaHOYLuBPWvtca5tFD2lY33mOndnlmeyIHY/EAzP6HNa17ZDm/B7XwWp/wBz0nNy+0j1/ns9v02Xbfll0nEcWNFgOGwNblc+aSWWJ7fafDd7WPaf8V7H2PGNbkXrNeaJ3jzePLMTtPdFthaGrkxminnzF00zqnrC4PLo4y/rC7W41Y4a2+KVtE9iYmG/6aK4ZcnF8o07G3JPnbzU0I7uaYb7QWEn0l0Kn/kJP80f5UaDoKAgICAgICAgICAgICAgICAgILNYLxvHNjvyKDjewfpRrJDHE2WjkjdDWCXSNzSDlaNDmdqdN1nG9rhamq1ddPXznwj+9oemPHN5SjD9kYKaN0dNGYQ64zNe4yBt7hgkcS6w3b/jquN1M6rPk577fLw9PytMc0xxtDIqqBpb1ZzAWAu172uFt3rA3VZfnxX3nbf5R9mzW+8MSrwiGWMRzsEzW2t1oDzcC2a53O7Qs49Vlx2maTMfLolMRaNrRux8GwWCikklhju98fVgucXdWy93Bl9dSG3+yFc6Ljt8XS9Yt9J/DWyaGmT3Z2+rj3SfS1fpRmnaOpJyQuY7O0DU2dus8793dey6vS67FqY3p38pVmbS3w+96oxQaELbeD6L6DKgGknZxbO13g5gA/0FB0pAQEBAQEBAQEBAQEBAQEBAQEGNiUoZDK87mxPce4NJQc12Mx+JsbacGzmguIOmYlxzEePyXIcSnNi1N7z1rv8AxC2wY63xRt3TFlW0jeteurpMMTitEtfPJcqkz357zLapG0MeWcNGpUK0mXrFd0Z2g2lbEMrPWkO5o/M8laaTQTed56QlaYp83PdrMQfJShkxBfLO1zW8mtBJPxaPFdRw/BWuTevaIVutyTNNp80cp6E2vZXKrdV6EMUEVW+ncbCoi9Xtliu5o/CZPJB3BAQEBAQEBAQEBAQEBAQEBAQEEZ6RMREFBIL2dLaJvcdXfwgjxCDi+xVE+qq5mtdYR05lB/xc7GtF+AIL/ILT1mljPTbtP97tnTaj2VuvWEkkxyWAljiMzd7ZND5jeFymXh21trRtK4i8XjmrO8MOXbCT6rPxn9FmvDKec+iPNLXVOPSy6F9gfdjFviVs49FSnaPVLn85YsMRc6zRmcT3i/Nx4q2waO1utukNPNrK16U6ywdusHdCKaV2ufrI3HkRlc0dmmfyVrSlaRtVWWtNp3ls9mMMZPA8X9YMJb2qSLUU8j6adskZyyRyB7Dyc03Heg+kdncXZW00dRHpnb6zb3ySDR7D3G/eLHig2SAgICAgICAgICAgICAgICAg4x0uY8JJjE0+pCCzvkPtn4AfdQWehCiLmVlSdzpIqdvfG0vf/MZ5IJFtXgDJ2m49YbiNCPFQvjreNrQnTJak71lzWqwB8brEkheH6Svm9/1dvJkUuHncBYdnFelMFKdfF5XzXv3SjBMNDbG2q9nkytv8CNThkuQXkgtUxgbz1d84HO7C/TnZBy3ZrHTCQQe/uQZGJVjXvzN46oJv0WbUimm6mV1oJiASTpHLubJ2A6A+B4IO3ICAgICAgICAgICAgICAgINLtdjQo6V0l/pHepEP2yPa8Bc+Hag+aNpMQLnHUkk95J/VB9AbD4F6Dh8FO4WkDM837+Q53jwJy9zQg2FZBcIIviWHAncg10eG2O5BvMOorcEEip4QBqPA8UHzHt5gbsMxCWAC0RPW05507yS0b9cpuy/NhQaZtaUG5wiu1Qd/6M9qPSYhTTOvNE36NxOskQ4drm6DtFjzQTlAQEBAQEBAQEBAQEBAQEHDOlDafr5iGO+ijuyPkfrP8SPIBBHuinZ81+IiaQXp6Qtmffc+a/0MfmMx7GW4oPoSyCh8d0GFPR3QYww8X3IMyCnsgymhBzvps2Z9LofSY23no7yab3Ux/tW/dsH9zXc0Hz6YCgu0spaUE02bxl8UjJI3ZZGODmntHA8wdxHEEoPo7Z3GGVtOyePTMLPbe5jkHtMP+9QQeKDZICAgICAgICAgICAgIIn0iY8KamMbDaSUEdrY/ePju8+SD53xJ8lTM2GFpklkeI42N3ue42A/qg+ididmmYbRspmWc725pLW62d1szu7QAdjQgkAYgq6tB4YkFBhQUliC25Bac4bjqDoQdQRyKD502y2Z9BrZIGj6F30tOf8ABcTZt+bSC37oPFBFaylLTdBcw6pLSg6x0YbT+jThkjrQT2Y+50Y/3JOzfY9hvwQdxQEBAQEBAQEBAQEBBbqJmxsc95s1rS5x5AIPn/b7HnVEr3nibNb9Vg3N8vmg3HQtsxcuxKdt3HNHSAj2W6tkmHadWDsDuaDskbEF0NQe2QLIPC1BaexBjStQYExsgh3SRg3pVJ1rBealzSssNXRW+lj8gHW5sA4oOTT0edlwOCCNTxFjkG/wSp4FB9B9HOPelU3VSG80ADSSdXxe4/tOlj3A8UEtQEBAQEBAQEBAQEEI6R8ZyR9Q077Ok/Nrfn5IOOMw59ZUMhaSDLIGlw91m97h2hocfBB9A4NSMijZHG0NjYxrGNG5rGiwA8Ag27QgqQeFACD1BS4ILErUGsq2oNWZLFBzCbDWwVk1KRaMuzw/u3+s0DuuW/dQQ3arDjE8gj/4g1OGTZXIOm7FYwaeaOYbgcsgHvRH2h8x2gIO8McCAQbggEEbiDuKCpAQEBAQEBAQEFqqnEbHPdua0nv7EHFNqKx00publziT3lBl7C0AFS95HsRhje95ufGzR+JB1mibogywg9QUlB6EHqDwoLcgQa2sCDQVTrFBB+kFuSSmqBvIfC4/ZIewfGRBGduZWyRxSDe5lnd4Qc/hks7xQTnZue9gg75sPVmSjYDqYiYvuixb/CQPBBv0BAQEBAQEBAQaDbKpyQZR7x+Df6kIORxHrKjXmglmyLcr5f3/AMOrZ/VB0SjOiDLQEFJQAgqQeFBbeg11YdEEaxB+qCH9IutEx3FlVG7za9tv4vgg5rjddmiY2+66CMNd6yCZbLv1CDvPR071JRw+jcO/1gfyCCYoCAgICAgICAgh23z/AGR+wT5n+iDlNJUhlTrzQTTAZMssnJ0geO4saPzaUHQcPluAg2IKD1BQ5AaUFaDwlBYkcg1lc/RBFMRl1QQzpKrA2gA+vUxtHg17v/VBzU4XVTNuyI5eBe5kdx2BxBQYkmC1Mer4X25tHWAd5beyCT7Kx6hB3ro9itHI7gSxg7wCT/qCCWoCAgICAgICAgi+1D43PHq53taRY6tFzvI4qh4nxaME+zx929ptLz/ut2QXGsFbKLlrWuGrXsY1hafC1x2H4Kp0vGM1L7zO8eUt++kxXrtEbT5tHR4u+nl6uUeuy1xwkjO5zT5+RHNdfhzUzUi9O0qXJjtjtNbd3UNnsUZKxrmOzNO4/mDyPYvVBJoZboL10FDyg8Y5BcJQW3OQY8z0GkxOewQRl0D5nHJYAb3OJAvy0Wpqdbi0+3P4+EPXHhtk91pdqNnqiRkZjYycxOc9rRI0euQAHWfYEgZvNeFOLaa3jt84/G6c6XLHg53ikOIRuPWUs47RG57fxNuPituuqw27Xj1ec4ckd6yxqXFKhp1jlH/jf+i9PaU849UeW3kk+EVQecz4ix3F2Qsv36arMWrPaWNpd92douopo2e9lDn/AG3any3eCkw2SAgICAgICAgwsSrRG02PrcOxVnEuIV02Odp6tjBhm9vgip1JJ3lfPsmS17TaVzEbRtC3NECFittpSiUO2swMzs+js2Zl3QuOnrcY3H6rreBsed+i4Tr/AGN9re7Pf8vLVaf21N47wiWy210lLJcg2vaaF3qm40NgfZePlY9nZ779lC7jgGNx1ETZYXh7HDQ8jxaRwI4hBvY5roEj0FDJEF0yILT5EGDV1Fggi2L1u9BThrvoWftFzj+Ij8gFxnHrzOeY+X2XGhr/AMe7MdHdc9F5hubsaSluvWM1oTiyltNbifNT/UWJmFzIQPaPmkaiyG0Sy9ncUkbUNic4ljyW2JuAbG1uWtl0PCNZf2taTPSWprNPX2c2iOybrq1MICAgICDQ4ltB1croo2XLbBzjuuRew81Q8R4x+nyTjpHWPFvYNJz15pliPxmV3YqLLx3UX6Q2q6OkMOSUuN3G6qMua+Wd7zu2a0ivZRdeST26MMKuhzBe+K+0vSsuSdI+DGN/pkQtmIZUAX9vc2Xx3HtA4uXbcI1ntKezt3jt8lXr9Pyz7Svae7WbJbYy0EudnrxuI66EmwePrN5PHA+B7LpWvoPZ/H4quFs0D88bxodxB4tcODhxCDcia6DwPQVOmQYlRVgcUGhxHEe1BFMRrLlBu8Ld9FF+7B89VwvGZ31FvmvdJH/FDaXVJs91Bcs7CkvWdmdlLnrMQzEMB0hZKyQb2Pa/vsb2W/pMvs7xaPCYl62pF6TWfGHTIJmvaHsN2uAIPYV9Apet6xavaXLWrNbTWVxTREBAQEEMxiLLVSdpa4eLR87rg+OVmurt8dvtC70k74YWLqlbCkuWdmTMmw9Dk2HjtUjoNDjdA2RjmPbmY9pa9u67Tv7j2qy0eotjvFo7w9JrGSs1s4RjmGPpJ3wu1sbsda2eM+y4fPkQRwXe6fNXNji9XOZsU4rzSU/6HJJYhO9xIheWBoO50jb5nNHYLAnj4L2eTrMGKDmgyf8AiQ5oLE2KDmg1Nbivagj9bXk8UGhxjFWU8ZkkPYxl9Xu5D9eCCZ7NzGSmp3utmfTQvNtBdzA7TzXA8VnfUX+c/d0GmjbFX5NyXKq2eq056lEM7LZepbJbPM6zsbKHtupROyUTs3GA4uYPUfrET4tPMfp/s3nDeKexnkv7v2+MfzHp8dHV6WMv7q90yjkDgHNILSLgjUELrq3resWrO8SpJiYnaVSkwICAgiu0g+nB5xj8yuK/6ij/AMmPlH8rfQ/+r/LWOKoIbq2XKWzKnMs7M7PQ9Y2NlYcsbMbLNSy4U6TtKVZQPa/AGVGUuaXOjJIawhrpGH2ogTxOhHaLXF7rpuE632duW3aXhrtP7WnNXvC1hVbGYx6OR1bRlDW6ZLe6W7we9dU59tIsRI4oL/8AxQ80FmXEieKDClqyUGkxrH46cWJzy8Iwd3a4+6PiggGI18lQ8vldc8BuDR9Vo4BB9CYJB1cELPqU8LPwxtHyXzzX25s1p+M/d0eGNscR8Gwe5aUQ9FhzlOISWy5S2ZAUFxpUZYUTzABSpWZk2brYTEHvkkj1MYbm7GuuAPPXyXV8FteJmnhtv/n/AGq+I0rERbxTRdAqhAQEERx+S9QewALhuPX5tVPwXWjrtia56pYbcLLipwktkqWzIHJsK2uWJhjZXdRYajFYdFu6e/V7Vlzna7Cyy9bSuMbw4Nqgw5dXGzZrcQ42DhzIPErsOHannryW7+Ck1+n5Lc9e0tLT7WTs0kY2Tt1jce+2nwVormWzbRvvQOB7Hh3yCC3LtmPcgJ+1Jb4AINZWbS1MujSImn/tgg2+0dfKyDVCIk3OpOpJ11QbHBsKM9RFFbSSaNjvsFwzHwFyvPNf2eO1/KJSpXmtEPoKM3JPavnOed7OliNoHleUMwsuXpCShZHqC1NUBoUq45lmIMPwySqNyeri4vI1cOTBx793er3Q8Lvk/dbpH97NTU6ymLpHWf73T7B6SKnjEcLcrd5O8uP1nHiV02HDTFXlpCjyZbZLc1pbRpXq81aAgIINtHTywzvkcC6J5zNkAuG3913I381xvF9Bkrmtk23rPXf+JXuiyUvjisd48GvbVA8VRzjmG5yBlCcsnKoLlnY2eXWRU0rEsLrVCWFitbcL1xT1SqhuLNGWRp9l8UjHdxadfA2Pguh0N5i9Z+MPPVU5sVonyc4NIHC7dRzGq6pzSy7DjyQG4aeSDKhwo8kGQaJrBd5DR+0QPzQbrYV8T65gYcxjZJJoDb2S0a/eVfxS/LprfHaG1o682aHV6caLgrz1X0vXhYghZcFJJQ5wClEbs7MCsr2tBJNhzW1h09slorWN5LWrSOa07Q11PXB7rkXF9L/ouo0XCqYv3ZOs+Xh/v7KfU8Qtf9uPpHn4/wCvul+G1ZNlcKxJaKW6DbRFBeCD1AQCg1tVgNNJq6FoPNl4zfmctr+K1Mug0+X3qR9vs2ceszU7W9ev3aiq2Oj/AOlM9nY4NkHyPxVfk4Hht7kzH1bdOKXj3qxP0/LT1ezlRH7LmSDsJY7yOnxWhl4Flj3Jifp/fVt04nht70TH1/vo1Mznxm0rHMP7QsD3HcVV5tFlxTtesw3aXx5I3pMSqjqgtaccszRkMqBzXlNJQ5WPWVQsvTHjndOlEQxmQvzMZq9zXNAHu5gRmPdddJw3TWvaLbdI/uzT1+orjpNN+stZQ7EEC+oPZcLpHPM4bISDc4+Nj+aAdk5vrn8Lf0QUO2Mmdvkf4OIHkEFDejy+pGvNBs8E2RNHL1wHuOafsmx+QVfxTFOTTWiPDr6f6behvFc9d/Hol9PMLLg716uhtRW+QKMVR5WHUVQC96Y5lKKtDiuNtjGp1PstG93d+qtNJw++a20erxz6imGu9vRHTUSTuu/dwaNw/U9q6rTaXHp67U/zKgz6i+ad7ejfYVSHTRbLwTLDKYiyCT0MdkG3hCC+EHqAgICClwQY8sd0GvqqMOBBFweBF1iYiY2lmJmJ3hHa7ZhjtWXjP7O7y/RaGbhmnydYjafh+G9i4jmp0md4+P5aWfAKlvslrh4tPlqq2/Bbf/Non6flu14pjn3qzH1/C0zAKh3tkDuuV7YOD7Tvknp5Qjl4rG22OOvnLZ4dsw2PW1ydSTqSVd1rFY2jsprWm07z3bePCxyWWF4YYOSCoYYOSCsYaOSC43DhyQeS4eLbkEQxOgkhccrSWcLcFz2s4LzWm2Hb5fhd6bileXlzev5amasdyI+65aEcJ1ET1p9Y/LbnX6fbeLfdral0r/YYXHmQWtHzKstPwm3e/T++jTzcTrttjjdj0uy8sjs0ly47yfyHIK7pStK8tY2hT3va9ua07ykuHbLZbXCmikVHgwbwQbmmobcEG0ghsgy2NQVoCAgICAgpIQUOjQWnQILbqYIKfRRyQVCmCCsU4QVCFB71KD3qkHvVIKXRIMSopA7eEGulwhh90eSC23CGj3fggyI8NA4IMqOiHJBkMpggvtiQXA1BVZB6gICAgICAgIPLIFkDKgWQLIFkHqAgIPCEFJagoMSDzqkFQjQVBiCoBAsg9QEBAQEBAQEBAQEBAQEBAQEBAQEBAQEBAQEBAQEBB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2644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24690" y="82886"/>
            <a:ext cx="6161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/>
              <a:t>USTREAM.com </a:t>
            </a:r>
            <a:r>
              <a:rPr lang="it-IT" sz="3600" b="1" dirty="0" err="1" smtClean="0"/>
              <a:t>webcast</a:t>
            </a:r>
            <a:r>
              <a:rPr lang="it-IT" sz="3600" b="1" dirty="0" smtClean="0"/>
              <a:t> service</a:t>
            </a:r>
          </a:p>
          <a:p>
            <a:r>
              <a:rPr lang="it-IT" sz="3600" b="1" dirty="0" smtClean="0"/>
              <a:t>How </a:t>
            </a:r>
            <a:r>
              <a:rPr lang="it-IT" sz="3600" b="1" dirty="0" err="1" smtClean="0"/>
              <a:t>it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works</a:t>
            </a:r>
            <a:r>
              <a:rPr lang="it-IT" sz="3600" b="1" dirty="0" smtClean="0"/>
              <a:t>?</a:t>
            </a:r>
            <a:endParaRPr lang="it-IT" sz="3600" b="1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77091" y="1108369"/>
            <a:ext cx="7342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Ustream.com </a:t>
            </a:r>
            <a:r>
              <a:rPr lang="it-IT" dirty="0" err="1" smtClean="0"/>
              <a:t>support</a:t>
            </a:r>
            <a:r>
              <a:rPr lang="it-IT" dirty="0" smtClean="0"/>
              <a:t>, </a:t>
            </a:r>
            <a:r>
              <a:rPr lang="it-IT" dirty="0" err="1" smtClean="0"/>
              <a:t>through</a:t>
            </a:r>
            <a:r>
              <a:rPr lang="it-IT" dirty="0" smtClean="0"/>
              <a:t> a </a:t>
            </a:r>
            <a:r>
              <a:rPr lang="it-IT" dirty="0" err="1" smtClean="0"/>
              <a:t>dedicated</a:t>
            </a:r>
            <a:r>
              <a:rPr lang="it-IT" dirty="0" smtClean="0"/>
              <a:t> API, </a:t>
            </a:r>
            <a:r>
              <a:rPr lang="it-IT" dirty="0" err="1" smtClean="0"/>
              <a:t>embedding</a:t>
            </a:r>
            <a:r>
              <a:rPr lang="it-IT" dirty="0" smtClean="0"/>
              <a:t> live </a:t>
            </a:r>
            <a:r>
              <a:rPr lang="it-IT" dirty="0" err="1" smtClean="0"/>
              <a:t>transmission</a:t>
            </a:r>
            <a:r>
              <a:rPr lang="it-IT" dirty="0" smtClean="0"/>
              <a:t> </a:t>
            </a:r>
            <a:r>
              <a:rPr lang="it-IT" dirty="0" err="1" smtClean="0"/>
              <a:t>using</a:t>
            </a:r>
            <a:r>
              <a:rPr lang="it-IT" dirty="0" smtClean="0"/>
              <a:t> an </a:t>
            </a:r>
            <a:r>
              <a:rPr lang="it-IT" dirty="0" err="1" smtClean="0"/>
              <a:t>external</a:t>
            </a:r>
            <a:r>
              <a:rPr lang="it-IT" dirty="0" smtClean="0"/>
              <a:t> software (i.e. VLC – videolan.org)</a:t>
            </a:r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95" b="48214"/>
          <a:stretch/>
        </p:blipFill>
        <p:spPr bwMode="auto">
          <a:xfrm>
            <a:off x="1637474" y="1805049"/>
            <a:ext cx="6190343" cy="478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>
          <a:xfrm>
            <a:off x="928255" y="4821382"/>
            <a:ext cx="568036" cy="3740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080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izmodo.it/wp-content/uploads/2012/09/Panasonic_PSat600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66" y="1431484"/>
            <a:ext cx="3286443" cy="164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24690" y="82886"/>
            <a:ext cx="1803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/>
              <a:t>HAM-TV</a:t>
            </a:r>
            <a:endParaRPr lang="it-IT" sz="36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77091" y="955964"/>
            <a:ext cx="7342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same</a:t>
            </a:r>
            <a:r>
              <a:rPr lang="it-IT" dirty="0" smtClean="0"/>
              <a:t> hardware </a:t>
            </a:r>
            <a:r>
              <a:rPr lang="it-IT" dirty="0" err="1" smtClean="0"/>
              <a:t>could</a:t>
            </a:r>
            <a:r>
              <a:rPr lang="it-IT" dirty="0" smtClean="0"/>
              <a:t> be </a:t>
            </a:r>
            <a:r>
              <a:rPr lang="it-IT" dirty="0" err="1" smtClean="0"/>
              <a:t>easily</a:t>
            </a:r>
            <a:r>
              <a:rPr lang="it-IT" dirty="0" smtClean="0"/>
              <a:t> </a:t>
            </a:r>
            <a:r>
              <a:rPr lang="it-IT" dirty="0" err="1" smtClean="0"/>
              <a:t>configured</a:t>
            </a:r>
            <a:r>
              <a:rPr lang="it-IT" dirty="0" smtClean="0"/>
              <a:t> to </a:t>
            </a:r>
            <a:r>
              <a:rPr lang="it-IT" dirty="0" err="1" smtClean="0"/>
              <a:t>receive</a:t>
            </a:r>
            <a:r>
              <a:rPr lang="it-IT" dirty="0" smtClean="0"/>
              <a:t> the HAM-TV streaming from the </a:t>
            </a:r>
            <a:r>
              <a:rPr lang="it-IT" dirty="0" err="1" smtClean="0"/>
              <a:t>telebridge</a:t>
            </a:r>
            <a:r>
              <a:rPr lang="it-IT" dirty="0" smtClean="0"/>
              <a:t> network. </a:t>
            </a:r>
            <a:r>
              <a:rPr lang="it-IT" dirty="0" err="1" smtClean="0"/>
              <a:t>Raspberry</a:t>
            </a:r>
            <a:r>
              <a:rPr lang="it-IT" dirty="0" smtClean="0"/>
              <a:t> PI </a:t>
            </a:r>
            <a:r>
              <a:rPr lang="it-IT" dirty="0" err="1" smtClean="0"/>
              <a:t>has</a:t>
            </a:r>
            <a:r>
              <a:rPr lang="it-IT" dirty="0" smtClean="0"/>
              <a:t> a video output (HDMI or Composite) to display/</a:t>
            </a:r>
            <a:r>
              <a:rPr lang="it-IT" dirty="0" err="1" smtClean="0"/>
              <a:t>beamer</a:t>
            </a:r>
            <a:r>
              <a:rPr lang="it-IT" dirty="0" smtClean="0"/>
              <a:t>. </a:t>
            </a:r>
            <a:endParaRPr lang="it-IT" dirty="0"/>
          </a:p>
        </p:txBody>
      </p:sp>
      <p:pic>
        <p:nvPicPr>
          <p:cNvPr id="6" name="Picture 2" descr="The front of a Raspberry Pi Model B.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25246" y="2775463"/>
            <a:ext cx="2352097" cy="1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istitutomajorana.it/immagini2/modem-rout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21" y="2122206"/>
            <a:ext cx="2327389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Connettore 4 7"/>
          <p:cNvCxnSpPr/>
          <p:nvPr/>
        </p:nvCxnSpPr>
        <p:spPr>
          <a:xfrm>
            <a:off x="2718110" y="3653421"/>
            <a:ext cx="842505" cy="419814"/>
          </a:xfrm>
          <a:prstGeom prst="bentConnector3">
            <a:avLst>
              <a:gd name="adj1" fmla="val 50000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http://ecx.images-amazon.com/images/I/31%2Bqp6eVmE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0" t="23871" r="21497" b="25025"/>
          <a:stretch/>
        </p:blipFill>
        <p:spPr bwMode="auto">
          <a:xfrm flipH="1">
            <a:off x="5777343" y="3102116"/>
            <a:ext cx="1676402" cy="133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nettore 4 9"/>
          <p:cNvCxnSpPr/>
          <p:nvPr/>
        </p:nvCxnSpPr>
        <p:spPr>
          <a:xfrm rot="5400000" flipH="1" flipV="1">
            <a:off x="5535167" y="4505835"/>
            <a:ext cx="2160755" cy="1047286"/>
          </a:xfrm>
          <a:prstGeom prst="bentConnector3">
            <a:avLst>
              <a:gd name="adj1" fmla="val 33329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418431" y="4106148"/>
            <a:ext cx="2601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HAM-TV streaming from </a:t>
            </a:r>
            <a:r>
              <a:rPr lang="it-IT" dirty="0" err="1" smtClean="0"/>
              <a:t>chaining</a:t>
            </a:r>
            <a:r>
              <a:rPr lang="it-IT" dirty="0" smtClean="0"/>
              <a:t> </a:t>
            </a:r>
            <a:r>
              <a:rPr lang="it-IT" dirty="0" err="1" smtClean="0"/>
              <a:t>telebridge</a:t>
            </a:r>
            <a:r>
              <a:rPr lang="it-IT" dirty="0" smtClean="0"/>
              <a:t> network</a:t>
            </a:r>
            <a:endParaRPr lang="it-IT" dirty="0"/>
          </a:p>
        </p:txBody>
      </p:sp>
      <p:cxnSp>
        <p:nvCxnSpPr>
          <p:cNvPr id="12" name="Connettore 4 11"/>
          <p:cNvCxnSpPr/>
          <p:nvPr/>
        </p:nvCxnSpPr>
        <p:spPr>
          <a:xfrm flipV="1">
            <a:off x="4601295" y="2078182"/>
            <a:ext cx="1047288" cy="881489"/>
          </a:xfrm>
          <a:prstGeom prst="bentConnector3">
            <a:avLst>
              <a:gd name="adj1" fmla="val 50000"/>
            </a:avLst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5605434" y="625765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Audio OUT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080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ARISS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7" y="82886"/>
            <a:ext cx="1443789" cy="141051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415661" y="1916898"/>
            <a:ext cx="432329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6600" b="1" dirty="0" err="1" smtClean="0"/>
              <a:t>Questions</a:t>
            </a:r>
            <a:endParaRPr lang="it-IT" sz="6600" b="1" dirty="0" smtClean="0"/>
          </a:p>
          <a:p>
            <a:pPr algn="ctr"/>
            <a:r>
              <a:rPr lang="it-IT" sz="6600" b="1" i="1" dirty="0"/>
              <a:t>o</a:t>
            </a:r>
            <a:r>
              <a:rPr lang="it-IT" sz="6600" b="1" i="1" dirty="0" smtClean="0"/>
              <a:t>r</a:t>
            </a:r>
          </a:p>
          <a:p>
            <a:pPr algn="ctr"/>
            <a:r>
              <a:rPr lang="it-IT" sz="6600" b="1" i="1" dirty="0" err="1" smtClean="0"/>
              <a:t>suggestions</a:t>
            </a:r>
            <a:endParaRPr lang="it-IT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95080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362</Words>
  <Application>Microsoft Macintosh PowerPoint</Application>
  <PresentationFormat>Presentazione su schermo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Gianpietro Ferrario</dc:creator>
  <cp:lastModifiedBy>Gianpietro Ferrario</cp:lastModifiedBy>
  <cp:revision>35</cp:revision>
  <dcterms:created xsi:type="dcterms:W3CDTF">2014-02-24T19:46:22Z</dcterms:created>
  <dcterms:modified xsi:type="dcterms:W3CDTF">2014-04-04T05:45:52Z</dcterms:modified>
</cp:coreProperties>
</file>