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60" r:id="rId3"/>
    <p:sldId id="263" r:id="rId4"/>
    <p:sldId id="264" r:id="rId5"/>
    <p:sldId id="265" r:id="rId6"/>
    <p:sldId id="257" r:id="rId7"/>
    <p:sldId id="258" r:id="rId8"/>
    <p:sldId id="261" r:id="rId9"/>
    <p:sldId id="259" r:id="rId10"/>
    <p:sldId id="262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2" d="100"/>
          <a:sy n="72" d="100"/>
        </p:scale>
        <p:origin x="-1632" y="-7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704138-A331-6C4F-91DE-7A03747C02D3}" type="datetimeFigureOut">
              <a:rPr lang="en-US" smtClean="0"/>
              <a:t>3/26/14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A8B3B5-AA4D-2F43-BFD0-BB1FF7D291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412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A8B3B5-AA4D-2F43-BFD0-BB1FF7D2912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9866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9062A-CBEA-8543-B4EF-934301716390}" type="datetimeFigureOut">
              <a:rPr lang="en-US" smtClean="0"/>
              <a:t>3/26/14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C9F1C-CCD9-AB46-A194-41E8E57916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640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9062A-CBEA-8543-B4EF-934301716390}" type="datetimeFigureOut">
              <a:rPr lang="en-US" smtClean="0"/>
              <a:t>3/26/14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C9F1C-CCD9-AB46-A194-41E8E57916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070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9062A-CBEA-8543-B4EF-934301716390}" type="datetimeFigureOut">
              <a:rPr lang="en-US" smtClean="0"/>
              <a:t>3/26/14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C9F1C-CCD9-AB46-A194-41E8E57916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476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9062A-CBEA-8543-B4EF-934301716390}" type="datetimeFigureOut">
              <a:rPr lang="en-US" smtClean="0"/>
              <a:t>3/26/14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C9F1C-CCD9-AB46-A194-41E8E57916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8953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9062A-CBEA-8543-B4EF-934301716390}" type="datetimeFigureOut">
              <a:rPr lang="en-US" smtClean="0"/>
              <a:t>3/26/14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C9F1C-CCD9-AB46-A194-41E8E57916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473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9062A-CBEA-8543-B4EF-934301716390}" type="datetimeFigureOut">
              <a:rPr lang="en-US" smtClean="0"/>
              <a:t>3/26/14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C9F1C-CCD9-AB46-A194-41E8E57916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4815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9062A-CBEA-8543-B4EF-934301716390}" type="datetimeFigureOut">
              <a:rPr lang="en-US" smtClean="0"/>
              <a:t>3/26/14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C9F1C-CCD9-AB46-A194-41E8E57916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551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9062A-CBEA-8543-B4EF-934301716390}" type="datetimeFigureOut">
              <a:rPr lang="en-US" smtClean="0"/>
              <a:t>3/26/14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C9F1C-CCD9-AB46-A194-41E8E57916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038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9062A-CBEA-8543-B4EF-934301716390}" type="datetimeFigureOut">
              <a:rPr lang="en-US" smtClean="0"/>
              <a:t>3/26/14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C9F1C-CCD9-AB46-A194-41E8E57916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328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9062A-CBEA-8543-B4EF-934301716390}" type="datetimeFigureOut">
              <a:rPr lang="en-US" smtClean="0"/>
              <a:t>3/26/14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C9F1C-CCD9-AB46-A194-41E8E57916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811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9062A-CBEA-8543-B4EF-934301716390}" type="datetimeFigureOut">
              <a:rPr lang="en-US" smtClean="0"/>
              <a:t>3/26/14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C9F1C-CCD9-AB46-A194-41E8E57916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675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69062A-CBEA-8543-B4EF-934301716390}" type="datetimeFigureOut">
              <a:rPr lang="en-US" smtClean="0"/>
              <a:t>3/26/14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EC9F1C-CCD9-AB46-A194-41E8E57916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260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Problems with the L/</a:t>
            </a:r>
            <a:r>
              <a:rPr lang="en-US" dirty="0"/>
              <a:t>S</a:t>
            </a:r>
            <a:r>
              <a:rPr lang="en-US" dirty="0" smtClean="0"/>
              <a:t> band RF connector on the Columbus Module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1114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	What to do?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solution needs to be found.</a:t>
            </a:r>
          </a:p>
          <a:p>
            <a:pPr lvl="1"/>
            <a:r>
              <a:rPr lang="en-US" dirty="0" smtClean="0"/>
              <a:t>1. KI supply the needed special connector(s) to the ARISS team</a:t>
            </a:r>
          </a:p>
          <a:p>
            <a:pPr lvl="1"/>
            <a:r>
              <a:rPr lang="en-US" dirty="0" smtClean="0"/>
              <a:t>2. Build an adapter cable that </a:t>
            </a:r>
            <a:r>
              <a:rPr lang="en-US" smtClean="0"/>
              <a:t>allows </a:t>
            </a:r>
            <a:r>
              <a:rPr lang="en-US" smtClean="0"/>
              <a:t>an </a:t>
            </a:r>
            <a:r>
              <a:rPr lang="en-US" dirty="0" smtClean="0"/>
              <a:t>N Female connector to be used on the Beacon module.</a:t>
            </a:r>
          </a:p>
          <a:p>
            <a:pPr lvl="1"/>
            <a:r>
              <a:rPr lang="en-US" dirty="0" smtClean="0"/>
              <a:t>3. Any other ideas?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98126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connector chosen for the DATV module RF input is unique to the ISS.		</a:t>
            </a:r>
          </a:p>
          <a:p>
            <a:r>
              <a:rPr lang="en-US" dirty="0" smtClean="0"/>
              <a:t>In Fact it is so unique that no additional connectors are available at this time. NASA and ESA stores have searched their stocks.</a:t>
            </a:r>
          </a:p>
          <a:p>
            <a:r>
              <a:rPr lang="en-US" dirty="0" smtClean="0"/>
              <a:t>An acceptable substitute needs to be found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56064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HAM-TV system on ISS</a:t>
            </a:r>
            <a:endParaRPr lang="en-US" dirty="0"/>
          </a:p>
        </p:txBody>
      </p:sp>
      <p:pic>
        <p:nvPicPr>
          <p:cNvPr id="4" name="Content Placeholder 3" descr="Image7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918613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ARISS and AIS RF cable</a:t>
            </a:r>
            <a:endParaRPr lang="en-US" dirty="0"/>
          </a:p>
        </p:txBody>
      </p:sp>
      <p:pic>
        <p:nvPicPr>
          <p:cNvPr id="4" name="Content Placeholder 3" descr="P1000369 (Large)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471680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Suhner</a:t>
            </a:r>
            <a:r>
              <a:rPr lang="en-US" dirty="0" smtClean="0"/>
              <a:t> type N connector</a:t>
            </a:r>
            <a:endParaRPr lang="en-US" dirty="0"/>
          </a:p>
        </p:txBody>
      </p:sp>
      <p:pic>
        <p:nvPicPr>
          <p:cNvPr id="4" name="Content Placeholder 3" descr="SUHNER type N.tiff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" r="165"/>
          <a:stretch/>
        </p:blipFill>
        <p:spPr>
          <a:xfrm rot="16200000">
            <a:off x="2193364" y="492904"/>
            <a:ext cx="4815184" cy="6664652"/>
          </a:xfrm>
        </p:spPr>
      </p:pic>
    </p:spTree>
    <p:extLst>
      <p:ext uri="{BB962C8B-B14F-4D97-AF65-F5344CB8AC3E}">
        <p14:creationId xmlns:p14="http://schemas.microsoft.com/office/powerpoint/2010/main" val="27737752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-3948" r="-4351" b="4803"/>
          <a:stretch/>
        </p:blipFill>
        <p:spPr>
          <a:xfrm>
            <a:off x="457200" y="274638"/>
            <a:ext cx="8229600" cy="6394450"/>
          </a:xfrm>
        </p:spPr>
      </p:pic>
    </p:spTree>
    <p:extLst>
      <p:ext uri="{BB962C8B-B14F-4D97-AF65-F5344CB8AC3E}">
        <p14:creationId xmlns:p14="http://schemas.microsoft.com/office/powerpoint/2010/main" val="6376848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NZGC pins </a:t>
            </a:r>
            <a:r>
              <a:rPr lang="en-US" dirty="0" err="1" smtClean="0"/>
              <a:t>vs</a:t>
            </a:r>
            <a:r>
              <a:rPr lang="en-US" dirty="0" smtClean="0"/>
              <a:t> 21-033102/1 pins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-3887" t="-2126" b="-6933"/>
          <a:stretch/>
        </p:blipFill>
        <p:spPr>
          <a:xfrm>
            <a:off x="457200" y="1076112"/>
            <a:ext cx="8229600" cy="6174404"/>
          </a:xfrm>
        </p:spPr>
      </p:pic>
    </p:spTree>
    <p:extLst>
      <p:ext uri="{BB962C8B-B14F-4D97-AF65-F5344CB8AC3E}">
        <p14:creationId xmlns:p14="http://schemas.microsoft.com/office/powerpoint/2010/main" val="1862388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Connector pin Layout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-8908" t="827" r="-3714" b="-3618"/>
          <a:stretch/>
        </p:blipFill>
        <p:spPr>
          <a:xfrm>
            <a:off x="457200" y="1417638"/>
            <a:ext cx="8027515" cy="5638826"/>
          </a:xfrm>
        </p:spPr>
      </p:pic>
    </p:spTree>
    <p:extLst>
      <p:ext uri="{BB962C8B-B14F-4D97-AF65-F5344CB8AC3E}">
        <p14:creationId xmlns:p14="http://schemas.microsoft.com/office/powerpoint/2010/main" val="28779437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Connector and </a:t>
            </a:r>
            <a:r>
              <a:rPr lang="en-US" smtClean="0"/>
              <a:t>Pin quote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/>
              <a:t>Comment : Quotation Can Ship dates are valid only on the Quotation issue date.</a:t>
            </a:r>
          </a:p>
          <a:p>
            <a:r>
              <a:rPr lang="en-US" dirty="0"/>
              <a:t>All inventory is subject to prior sale.</a:t>
            </a:r>
          </a:p>
          <a:p>
            <a:r>
              <a:rPr lang="en-US" dirty="0"/>
              <a:t>Thank you for the opportunity to quote.</a:t>
            </a:r>
          </a:p>
          <a:p>
            <a:r>
              <a:rPr lang="en-US" dirty="0"/>
              <a:t>When ordering, please reference the quote number above.</a:t>
            </a:r>
          </a:p>
          <a:p>
            <a:r>
              <a:rPr lang="en-US" dirty="0"/>
              <a:t>Line </a:t>
            </a:r>
            <a:r>
              <a:rPr lang="en-US" dirty="0" err="1"/>
              <a:t>Qty</a:t>
            </a:r>
            <a:r>
              <a:rPr lang="en-US" dirty="0"/>
              <a:t> Part Number Can Ship Unit Unit Price</a:t>
            </a:r>
          </a:p>
          <a:p>
            <a:r>
              <a:rPr lang="en-US" dirty="0"/>
              <a:t>10 5 APH D38999/20FG75SA-LC 09/20/13 EACH 41.220</a:t>
            </a:r>
          </a:p>
          <a:p>
            <a:r>
              <a:rPr lang="en-US" dirty="0"/>
              <a:t>2 wks. ARO</a:t>
            </a:r>
          </a:p>
          <a:p>
            <a:r>
              <a:rPr lang="en-US" dirty="0"/>
              <a:t>20 5 APH D38999/26FG75PA-LC 09/09/13 EACH 40.070</a:t>
            </a:r>
          </a:p>
          <a:p>
            <a:r>
              <a:rPr lang="en-US" dirty="0" err="1"/>
              <a:t>stb</a:t>
            </a:r>
            <a:r>
              <a:rPr lang="en-US" dirty="0"/>
              <a:t>, 2 days ARO</a:t>
            </a:r>
          </a:p>
          <a:p>
            <a:r>
              <a:rPr lang="ro-RO" dirty="0"/>
              <a:t>30 20 APH NZGC-X50-8SB-3 02/17/14 EACH 228.360</a:t>
            </a:r>
          </a:p>
          <a:p>
            <a:r>
              <a:rPr lang="pl-PL" dirty="0"/>
              <a:t>***ITAR*** 100 </a:t>
            </a:r>
            <a:r>
              <a:rPr lang="pl-PL" dirty="0" err="1"/>
              <a:t>pc</a:t>
            </a:r>
            <a:r>
              <a:rPr lang="pl-PL" dirty="0"/>
              <a:t> min, 23 </a:t>
            </a:r>
            <a:r>
              <a:rPr lang="pl-PL" dirty="0" err="1"/>
              <a:t>wks</a:t>
            </a:r>
            <a:r>
              <a:rPr lang="pl-PL" dirty="0"/>
              <a:t>. ARO, NCNR</a:t>
            </a:r>
          </a:p>
          <a:p>
            <a:r>
              <a:rPr lang="ro-RO" dirty="0"/>
              <a:t>50 20 APH NZGC-X50-8PB-3 02/17/14 EACH 164.360</a:t>
            </a:r>
          </a:p>
          <a:p>
            <a:r>
              <a:rPr lang="pl-PL" dirty="0"/>
              <a:t>***ITAR*** 100 </a:t>
            </a:r>
            <a:r>
              <a:rPr lang="pl-PL" dirty="0" err="1"/>
              <a:t>pc</a:t>
            </a:r>
            <a:r>
              <a:rPr lang="pl-PL" dirty="0"/>
              <a:t> min, 23 </a:t>
            </a:r>
            <a:r>
              <a:rPr lang="pl-PL" dirty="0" err="1"/>
              <a:t>wks</a:t>
            </a:r>
            <a:r>
              <a:rPr lang="pl-PL" dirty="0"/>
              <a:t>. ARO, NCNR</a:t>
            </a:r>
          </a:p>
          <a:p>
            <a:r>
              <a:rPr lang="ro-RO" dirty="0"/>
              <a:t>60 10 AIC MS27488-8-3 09/05/13 EACH 0.460</a:t>
            </a:r>
          </a:p>
          <a:p>
            <a:r>
              <a:rPr lang="ro-RO" dirty="0"/>
              <a:t>stock</a:t>
            </a:r>
          </a:p>
          <a:p>
            <a:r>
              <a:rPr lang="ro-RO" dirty="0"/>
              <a:t>70 1 DAN DRK264-8 09/05/13 EACH 124.300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01894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296</Words>
  <Application>Microsoft Macintosh PowerPoint</Application>
  <PresentationFormat>On-screen Show (4:3)</PresentationFormat>
  <Paragraphs>33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Problems with the L/S band RF connector on the Columbus Module </vt:lpstr>
      <vt:lpstr>The Problem </vt:lpstr>
      <vt:lpstr>HAM-TV system on ISS</vt:lpstr>
      <vt:lpstr>ARISS and AIS RF cable</vt:lpstr>
      <vt:lpstr>Suhner type N connector</vt:lpstr>
      <vt:lpstr>PowerPoint Presentation</vt:lpstr>
      <vt:lpstr>NZGC pins vs 21-033102/1 pins</vt:lpstr>
      <vt:lpstr>Connector pin Layout</vt:lpstr>
      <vt:lpstr>Connector and Pin quote</vt:lpstr>
      <vt:lpstr> What to do? </vt:lpstr>
    </vt:vector>
  </TitlesOfParts>
  <Company>Self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Lou McFadin</dc:creator>
  <cp:lastModifiedBy>Lou McFadin</cp:lastModifiedBy>
  <cp:revision>12</cp:revision>
  <dcterms:created xsi:type="dcterms:W3CDTF">2014-03-17T04:01:06Z</dcterms:created>
  <dcterms:modified xsi:type="dcterms:W3CDTF">2014-03-27T03:02:38Z</dcterms:modified>
</cp:coreProperties>
</file>