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2" d="100"/>
          <a:sy n="102" d="100"/>
        </p:scale>
        <p:origin x="-76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9BC1B-C3D9-4A4E-9FFD-1D6448AB012D}" type="datetimeFigureOut">
              <a:rPr lang="en-US" smtClean="0"/>
              <a:t>3/31/14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74A01-C4B5-2240-9E54-8EA0EF0C4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275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9BC1B-C3D9-4A4E-9FFD-1D6448AB012D}" type="datetimeFigureOut">
              <a:rPr lang="en-US" smtClean="0"/>
              <a:t>3/31/14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74A01-C4B5-2240-9E54-8EA0EF0C4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885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9BC1B-C3D9-4A4E-9FFD-1D6448AB012D}" type="datetimeFigureOut">
              <a:rPr lang="en-US" smtClean="0"/>
              <a:t>3/31/14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74A01-C4B5-2240-9E54-8EA0EF0C4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857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BD6DC-0BE0-6F44-BABE-C08E6B5F6C5E}" type="datetimeFigureOut">
              <a:rPr lang="en-US" smtClean="0"/>
              <a:t>4/1/14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380B-5F8F-154C-975F-0813D9A2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678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BD6DC-0BE0-6F44-BABE-C08E6B5F6C5E}" type="datetimeFigureOut">
              <a:rPr lang="en-US" smtClean="0"/>
              <a:t>4/1/14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380B-5F8F-154C-975F-0813D9A2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3443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BD6DC-0BE0-6F44-BABE-C08E6B5F6C5E}" type="datetimeFigureOut">
              <a:rPr lang="en-US" smtClean="0"/>
              <a:t>4/1/14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380B-5F8F-154C-975F-0813D9A2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5632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BD6DC-0BE0-6F44-BABE-C08E6B5F6C5E}" type="datetimeFigureOut">
              <a:rPr lang="en-US" smtClean="0"/>
              <a:t>4/1/14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380B-5F8F-154C-975F-0813D9A2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127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BD6DC-0BE0-6F44-BABE-C08E6B5F6C5E}" type="datetimeFigureOut">
              <a:rPr lang="en-US" smtClean="0"/>
              <a:t>4/1/14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380B-5F8F-154C-975F-0813D9A2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3346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BD6DC-0BE0-6F44-BABE-C08E6B5F6C5E}" type="datetimeFigureOut">
              <a:rPr lang="en-US" smtClean="0"/>
              <a:t>4/1/14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380B-5F8F-154C-975F-0813D9A2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5919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BD6DC-0BE0-6F44-BABE-C08E6B5F6C5E}" type="datetimeFigureOut">
              <a:rPr lang="en-US" smtClean="0"/>
              <a:t>4/1/14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380B-5F8F-154C-975F-0813D9A2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7887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BD6DC-0BE0-6F44-BABE-C08E6B5F6C5E}" type="datetimeFigureOut">
              <a:rPr lang="en-US" smtClean="0"/>
              <a:t>4/1/14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380B-5F8F-154C-975F-0813D9A2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10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9BC1B-C3D9-4A4E-9FFD-1D6448AB012D}" type="datetimeFigureOut">
              <a:rPr lang="en-US" smtClean="0"/>
              <a:t>3/31/14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74A01-C4B5-2240-9E54-8EA0EF0C4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746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BD6DC-0BE0-6F44-BABE-C08E6B5F6C5E}" type="datetimeFigureOut">
              <a:rPr lang="en-US" smtClean="0"/>
              <a:t>4/1/14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380B-5F8F-154C-975F-0813D9A2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0338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BD6DC-0BE0-6F44-BABE-C08E6B5F6C5E}" type="datetimeFigureOut">
              <a:rPr lang="en-US" smtClean="0"/>
              <a:t>4/1/14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380B-5F8F-154C-975F-0813D9A2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6020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BD6DC-0BE0-6F44-BABE-C08E6B5F6C5E}" type="datetimeFigureOut">
              <a:rPr lang="en-US" smtClean="0"/>
              <a:t>4/1/14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1380B-5F8F-154C-975F-0813D9A2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478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9BC1B-C3D9-4A4E-9FFD-1D6448AB012D}" type="datetimeFigureOut">
              <a:rPr lang="en-US" smtClean="0"/>
              <a:t>3/31/14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74A01-C4B5-2240-9E54-8EA0EF0C4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370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9BC1B-C3D9-4A4E-9FFD-1D6448AB012D}" type="datetimeFigureOut">
              <a:rPr lang="en-US" smtClean="0"/>
              <a:t>3/31/14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74A01-C4B5-2240-9E54-8EA0EF0C4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419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9BC1B-C3D9-4A4E-9FFD-1D6448AB012D}" type="datetimeFigureOut">
              <a:rPr lang="en-US" smtClean="0"/>
              <a:t>3/31/14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74A01-C4B5-2240-9E54-8EA0EF0C4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779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9BC1B-C3D9-4A4E-9FFD-1D6448AB012D}" type="datetimeFigureOut">
              <a:rPr lang="en-US" smtClean="0"/>
              <a:t>3/31/14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74A01-C4B5-2240-9E54-8EA0EF0C4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857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9BC1B-C3D9-4A4E-9FFD-1D6448AB012D}" type="datetimeFigureOut">
              <a:rPr lang="en-US" smtClean="0"/>
              <a:t>3/31/14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74A01-C4B5-2240-9E54-8EA0EF0C4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569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9BC1B-C3D9-4A4E-9FFD-1D6448AB012D}" type="datetimeFigureOut">
              <a:rPr lang="en-US" smtClean="0"/>
              <a:t>3/31/14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74A01-C4B5-2240-9E54-8EA0EF0C4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637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9BC1B-C3D9-4A4E-9FFD-1D6448AB012D}" type="datetimeFigureOut">
              <a:rPr lang="en-US" smtClean="0"/>
              <a:t>3/31/14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74A01-C4B5-2240-9E54-8EA0EF0C4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27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9BC1B-C3D9-4A4E-9FFD-1D6448AB012D}" type="datetimeFigureOut">
              <a:rPr lang="en-US" smtClean="0"/>
              <a:t>3/31/14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74A01-C4B5-2240-9E54-8EA0EF0C4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0786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BD6DC-0BE0-6F44-BABE-C08E6B5F6C5E}" type="datetimeFigureOut">
              <a:rPr lang="en-US" smtClean="0"/>
              <a:t>4/1/14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1380B-5F8F-154C-975F-0813D9A2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1398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Relationship Id="rId3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G"/><Relationship Id="rId3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ISS Ham common Interfaces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839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KUPs Power outlet</a:t>
            </a:r>
            <a:endParaRPr lang="en-US" dirty="0"/>
          </a:p>
        </p:txBody>
      </p:sp>
      <p:pic>
        <p:nvPicPr>
          <p:cNvPr id="4" name="Content Placeholder 13" descr="CIMG649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693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ARISS Power </a:t>
            </a:r>
            <a:r>
              <a:rPr lang="en-US" dirty="0" err="1" smtClean="0"/>
              <a:t>pinout</a:t>
            </a:r>
            <a:endParaRPr lang="en-US" dirty="0"/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/>
          <a:srcRect l="-11994" t="-16565" r="-1783" b="-2167"/>
          <a:stretch/>
        </p:blipFill>
        <p:spPr>
          <a:xfrm>
            <a:off x="348639" y="917640"/>
            <a:ext cx="7147106" cy="5457841"/>
          </a:xfrm>
        </p:spPr>
      </p:pic>
    </p:spTree>
    <p:extLst>
      <p:ext uri="{BB962C8B-B14F-4D97-AF65-F5344CB8AC3E}">
        <p14:creationId xmlns:p14="http://schemas.microsoft.com/office/powerpoint/2010/main" val="3085635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The interfaces in the Russian and US segment</a:t>
            </a:r>
          </a:p>
          <a:p>
            <a:pPr marL="0" indent="0">
              <a:buNone/>
            </a:pPr>
            <a:r>
              <a:rPr lang="en-US" dirty="0"/>
              <a:t>	a</a:t>
            </a:r>
            <a:r>
              <a:rPr lang="en-US" dirty="0" smtClean="0"/>
              <a:t>re different for both Power and RF and 	probably other ways.</a:t>
            </a:r>
          </a:p>
          <a:p>
            <a:pPr marL="0" indent="0">
              <a:buNone/>
            </a:pPr>
            <a:r>
              <a:rPr lang="en-US" dirty="0" smtClean="0"/>
              <a:t>The requirements for safety data packages 	are 	also different and usually do not cover all 	of the ISS. </a:t>
            </a:r>
          </a:p>
          <a:p>
            <a:pPr marL="0" indent="0">
              <a:buNone/>
            </a:pPr>
            <a:r>
              <a:rPr lang="en-US" dirty="0" smtClean="0"/>
              <a:t>For this reason we are not able to easily move 	ham equipment from one module to the 	other as needed.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79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Russian modules use 28vDC as their standard power source.</a:t>
            </a:r>
          </a:p>
          <a:p>
            <a:r>
              <a:rPr lang="en-US" dirty="0" smtClean="0"/>
              <a:t>The US Segment uses 120VDC as its </a:t>
            </a:r>
            <a:r>
              <a:rPr lang="en-US" smtClean="0"/>
              <a:t>standard power </a:t>
            </a:r>
            <a:r>
              <a:rPr lang="en-US" dirty="0" smtClean="0"/>
              <a:t>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317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connectors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FGB Power panel</a:t>
            </a:r>
            <a:endParaRPr lang="en-US" dirty="0"/>
          </a:p>
        </p:txBody>
      </p:sp>
      <p:pic>
        <p:nvPicPr>
          <p:cNvPr id="8" name="Content Placeholder 7" descr="FGB Panel 230 s99-03508.jpg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01" t="29658" r="-1201" b="8673"/>
          <a:stretch/>
        </p:blipFill>
        <p:spPr>
          <a:xfrm>
            <a:off x="573088" y="2174875"/>
            <a:ext cx="3924300" cy="3951288"/>
          </a:xfrm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Service module Power panel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 rotWithShape="1">
          <a:blip r:embed="rId3"/>
          <a:srcRect l="6766" r="27176"/>
          <a:stretch/>
        </p:blipFill>
        <p:spPr>
          <a:xfrm>
            <a:off x="4889501" y="2174875"/>
            <a:ext cx="3606799" cy="3951288"/>
          </a:xfrm>
        </p:spPr>
      </p:pic>
    </p:spTree>
    <p:extLst>
      <p:ext uri="{BB962C8B-B14F-4D97-AF65-F5344CB8AC3E}">
        <p14:creationId xmlns:p14="http://schemas.microsoft.com/office/powerpoint/2010/main" val="3923505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Packet Module power cable 28VDC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Russian to U.S. Power cable ends</a:t>
            </a:r>
            <a:endParaRPr lang="en-US" dirty="0"/>
          </a:p>
        </p:txBody>
      </p:sp>
      <p:pic>
        <p:nvPicPr>
          <p:cNvPr id="7" name="Content Placeholder 6" descr="DC US-Rus ends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6" r="11656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Russian to U.S. Power cable</a:t>
            </a:r>
            <a:endParaRPr lang="en-US" dirty="0"/>
          </a:p>
        </p:txBody>
      </p:sp>
      <p:pic>
        <p:nvPicPr>
          <p:cNvPr id="8" name="Content Placeholder 7" descr="MVC-011L.JPG"/>
          <p:cNvPicPr>
            <a:picLocks noGrp="1" noChangeAspect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49" r="5073"/>
          <a:stretch/>
        </p:blipFill>
        <p:spPr>
          <a:xfrm>
            <a:off x="4283283" y="2174875"/>
            <a:ext cx="4706631" cy="3951288"/>
          </a:xfrm>
        </p:spPr>
      </p:pic>
    </p:spTree>
    <p:extLst>
      <p:ext uri="{BB962C8B-B14F-4D97-AF65-F5344CB8AC3E}">
        <p14:creationId xmlns:p14="http://schemas.microsoft.com/office/powerpoint/2010/main" val="3174300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Packet Module Power in 28VDC  and data</a:t>
            </a:r>
            <a:endParaRPr lang="en-US" dirty="0"/>
          </a:p>
        </p:txBody>
      </p:sp>
      <p:pic>
        <p:nvPicPr>
          <p:cNvPr id="9" name="Content Placeholder 8" descr="Packet module power and data out JPG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52037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12VDC input </a:t>
            </a:r>
            <a:r>
              <a:rPr lang="en-US" dirty="0" err="1" smtClean="0"/>
              <a:t>tp</a:t>
            </a:r>
            <a:r>
              <a:rPr lang="en-US" dirty="0" smtClean="0"/>
              <a:t> Ericsson Radio</a:t>
            </a:r>
            <a:endParaRPr lang="en-US" dirty="0"/>
          </a:p>
        </p:txBody>
      </p:sp>
      <p:pic>
        <p:nvPicPr>
          <p:cNvPr id="4" name="Content Placeholder 3" descr="MVC-012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1240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Russian 13.6VDC  power</a:t>
            </a:r>
            <a:endParaRPr lang="en-US" dirty="0"/>
          </a:p>
        </p:txBody>
      </p:sp>
      <p:pic>
        <p:nvPicPr>
          <p:cNvPr id="7" name="Content Placeholder 6" descr="AW713727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6" r="20256"/>
          <a:stretch>
            <a:fillRect/>
          </a:stretch>
        </p:blipFill>
        <p:spPr/>
      </p:pic>
      <p:pic>
        <p:nvPicPr>
          <p:cNvPr id="8" name="Content Placeholder 7" descr="AW713729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6" r="202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71087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KUPS 28VDC connector</a:t>
            </a:r>
            <a:endParaRPr lang="en-US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622" b="9715"/>
          <a:stretch/>
        </p:blipFill>
        <p:spPr>
          <a:xfrm>
            <a:off x="457200" y="1544062"/>
            <a:ext cx="8229600" cy="4980569"/>
          </a:xfrm>
        </p:spPr>
      </p:pic>
    </p:spTree>
    <p:extLst>
      <p:ext uri="{BB962C8B-B14F-4D97-AF65-F5344CB8AC3E}">
        <p14:creationId xmlns:p14="http://schemas.microsoft.com/office/powerpoint/2010/main" val="703591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88</Words>
  <Application>Microsoft Macintosh PowerPoint</Application>
  <PresentationFormat>On-screen Show (4:3)</PresentationFormat>
  <Paragraphs>21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Custom Design</vt:lpstr>
      <vt:lpstr>ISS Ham common Interfaces</vt:lpstr>
      <vt:lpstr>The problem</vt:lpstr>
      <vt:lpstr>Power </vt:lpstr>
      <vt:lpstr>Power connectors </vt:lpstr>
      <vt:lpstr>Packet Module power cable 28VDC</vt:lpstr>
      <vt:lpstr>Packet Module Power in 28VDC  and data</vt:lpstr>
      <vt:lpstr>12VDC input tp Ericsson Radio</vt:lpstr>
      <vt:lpstr>Russian 13.6VDC  power</vt:lpstr>
      <vt:lpstr>KUPS 28VDC connector</vt:lpstr>
      <vt:lpstr>KUPs Power outlet</vt:lpstr>
      <vt:lpstr>Proposed ARISS Power pinout</vt:lpstr>
    </vt:vector>
  </TitlesOfParts>
  <Company>Self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ISS Ham common Interfaces</dc:title>
  <dc:creator>Lou McFadin</dc:creator>
  <cp:lastModifiedBy>Lou McFadin</cp:lastModifiedBy>
  <cp:revision>10</cp:revision>
  <dcterms:created xsi:type="dcterms:W3CDTF">2014-03-27T03:03:09Z</dcterms:created>
  <dcterms:modified xsi:type="dcterms:W3CDTF">2014-04-01T05:22:54Z</dcterms:modified>
</cp:coreProperties>
</file>